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9" r:id="rId33"/>
  </p:sldIdLst>
  <p:sldSz cx="13004800" cy="9753600"/>
  <p:notesSz cx="13004800" cy="9753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4661"/>
  </p:normalViewPr>
  <p:slideViewPr>
    <p:cSldViewPr>
      <p:cViewPr varScale="1">
        <p:scale>
          <a:sx n="79" d="100"/>
          <a:sy n="79" d="100"/>
        </p:scale>
        <p:origin x="216" y="9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366000" y="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221DA6-79B6-AF4B-86F9-91D6468D71CE}" type="datetimeFigureOut">
              <a:rPr lang="en-US" smtClean="0"/>
              <a:t>9/1/17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366000" y="9264650"/>
            <a:ext cx="5635625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1F9F77-839F-BB4E-8BB7-1F11B1AA9A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4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otes Placeholder"/>
          <p:cNvSpPr>
            <a:spLocks noGrp="1"/>
          </p:cNvSpPr>
          <p:nvPr>
            <p:ph type="body" idx="1"/>
          </p:nvPr>
        </p:nvSpPr>
        <p:spPr bwMode="auto">
          <a:xfrm>
            <a:off x="-2147483648" y="-2147483648"/>
            <a:ext cx="0" cy="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59" cy="2438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CC6A-5D07-394B-96AE-F104EAF6CDA2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0FCED0-A749-0D47-BB95-E6ABA68FCE82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067190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F691-753C-1841-B23C-17E619103E84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A2234-90D1-DB4C-89A8-653A652E4054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1279031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50240" y="2243328"/>
            <a:ext cx="5657088" cy="6437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1" y="2243328"/>
            <a:ext cx="5657088" cy="64373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1C182-D639-1047-ADF1-7E690721794D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53BC02-34A4-C148-835F-4D23093D245E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376307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500" b="1" i="0">
                <a:solidFill>
                  <a:srgbClr val="BE311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8582-4056-7C46-9DA2-ECA06F448E43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2ABA7-28E9-3F4E-9AE7-D387ADD476F0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59013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5D8E5-4A38-B044-AE35-05E258F3F148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F4BB8-164F-0245-B0A6-B104E9C0B2D7}" type="slidenum">
              <a:rPr lang="x-none" altLang="x-none"/>
              <a:pPr/>
              <a:t>‹#›</a:t>
            </a:fld>
            <a:endParaRPr lang="x-none" altLang="x-none"/>
          </a:p>
        </p:txBody>
      </p:sp>
    </p:spTree>
    <p:extLst>
      <p:ext uri="{BB962C8B-B14F-4D97-AF65-F5344CB8AC3E}">
        <p14:creationId xmlns:p14="http://schemas.microsoft.com/office/powerpoint/2010/main" val="294508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e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bk object 16"/>
          <p:cNvSpPr>
            <a:spLocks noChangeArrowheads="1"/>
          </p:cNvSpPr>
          <p:nvPr/>
        </p:nvSpPr>
        <p:spPr bwMode="auto">
          <a:xfrm>
            <a:off x="0" y="0"/>
            <a:ext cx="13004800" cy="97536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027" name="bk object 17"/>
          <p:cNvSpPr>
            <a:spLocks/>
          </p:cNvSpPr>
          <p:nvPr/>
        </p:nvSpPr>
        <p:spPr bwMode="auto">
          <a:xfrm>
            <a:off x="0" y="8483600"/>
            <a:ext cx="13003213" cy="0"/>
          </a:xfrm>
          <a:custGeom>
            <a:avLst/>
            <a:gdLst>
              <a:gd name="T0" fmla="*/ 0 w 13003530"/>
              <a:gd name="T1" fmla="*/ 13003194 w 1300353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003530">
                <a:moveTo>
                  <a:pt x="0" y="0"/>
                </a:moveTo>
                <a:lnTo>
                  <a:pt x="13003194" y="0"/>
                </a:lnTo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bk object 18"/>
          <p:cNvSpPr>
            <a:spLocks/>
          </p:cNvSpPr>
          <p:nvPr/>
        </p:nvSpPr>
        <p:spPr bwMode="auto">
          <a:xfrm>
            <a:off x="0" y="8483600"/>
            <a:ext cx="13003213" cy="0"/>
          </a:xfrm>
          <a:custGeom>
            <a:avLst/>
            <a:gdLst>
              <a:gd name="T0" fmla="*/ 0 w 13003530"/>
              <a:gd name="T1" fmla="*/ 13003194 w 1300353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003530">
                <a:moveTo>
                  <a:pt x="0" y="0"/>
                </a:moveTo>
                <a:lnTo>
                  <a:pt x="13003194" y="0"/>
                </a:lnTo>
              </a:path>
            </a:pathLst>
          </a:custGeom>
          <a:noFill/>
          <a:ln w="25399">
            <a:solidFill>
              <a:srgbClr val="CC462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30" name="bk object 20"/>
          <p:cNvSpPr>
            <a:spLocks noChangeArrowheads="1"/>
          </p:cNvSpPr>
          <p:nvPr/>
        </p:nvSpPr>
        <p:spPr bwMode="auto">
          <a:xfrm>
            <a:off x="9752013" y="9105900"/>
            <a:ext cx="1046162" cy="195263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031" name="bk object 21"/>
          <p:cNvSpPr>
            <a:spLocks noChangeArrowheads="1"/>
          </p:cNvSpPr>
          <p:nvPr/>
        </p:nvSpPr>
        <p:spPr bwMode="auto">
          <a:xfrm>
            <a:off x="10864850" y="9105900"/>
            <a:ext cx="955675" cy="201613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032" name="bk object 22"/>
          <p:cNvSpPr>
            <a:spLocks noChangeArrowheads="1"/>
          </p:cNvSpPr>
          <p:nvPr/>
        </p:nvSpPr>
        <p:spPr bwMode="auto">
          <a:xfrm>
            <a:off x="11990388" y="8810625"/>
            <a:ext cx="496887" cy="636588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033" name="Holder 2"/>
          <p:cNvSpPr>
            <a:spLocks noGrp="1"/>
          </p:cNvSpPr>
          <p:nvPr>
            <p:ph type="title"/>
          </p:nvPr>
        </p:nvSpPr>
        <p:spPr bwMode="auto">
          <a:xfrm>
            <a:off x="1087438" y="815975"/>
            <a:ext cx="10829925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x-none" altLang="x-none"/>
          </a:p>
        </p:txBody>
      </p:sp>
      <p:sp>
        <p:nvSpPr>
          <p:cNvPr id="1034" name="Holder 3"/>
          <p:cNvSpPr>
            <a:spLocks noGrp="1"/>
          </p:cNvSpPr>
          <p:nvPr>
            <p:ph type="body" idx="1"/>
          </p:nvPr>
        </p:nvSpPr>
        <p:spPr bwMode="auto">
          <a:xfrm>
            <a:off x="588963" y="3505200"/>
            <a:ext cx="118268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x-none" altLang="x-none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188" y="9070975"/>
            <a:ext cx="4162425" cy="487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875" y="9070975"/>
            <a:ext cx="2990850" cy="4873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1441045-4A56-8541-AC1C-763B99837FE8}" type="datetimeFigureOut">
              <a:rPr lang="en-US"/>
              <a:pPr>
                <a:defRPr/>
              </a:pPr>
              <a:t>9/1/17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363075" y="9070975"/>
            <a:ext cx="2990850" cy="487363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solidFill>
                  <a:srgbClr val="898989"/>
                </a:solidFill>
              </a:defRPr>
            </a:lvl1pPr>
          </a:lstStyle>
          <a:p>
            <a:fld id="{AA07ECE7-7C5A-9E46-987E-16D85EA730C5}" type="slidenum">
              <a:rPr lang="x-none" altLang="x-none"/>
              <a:pPr/>
              <a:t>‹#›</a:t>
            </a:fld>
            <a:endParaRPr lang="x-none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jpeg"/><Relationship Id="rId7" Type="http://schemas.openxmlformats.org/officeDocument/2006/relationships/image" Target="../media/image11.png"/><Relationship Id="rId8" Type="http://schemas.openxmlformats.org/officeDocument/2006/relationships/image" Target="../media/image12.jpeg"/><Relationship Id="rId9" Type="http://schemas.openxmlformats.org/officeDocument/2006/relationships/image" Target="../media/image13.jpeg"/><Relationship Id="rId10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4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object 3"/>
          <p:cNvSpPr>
            <a:spLocks/>
          </p:cNvSpPr>
          <p:nvPr/>
        </p:nvSpPr>
        <p:spPr bwMode="auto">
          <a:xfrm>
            <a:off x="0" y="8483600"/>
            <a:ext cx="13003213" cy="0"/>
          </a:xfrm>
          <a:custGeom>
            <a:avLst/>
            <a:gdLst>
              <a:gd name="T0" fmla="*/ 0 w 13003530"/>
              <a:gd name="T1" fmla="*/ 13003194 w 1300353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003530">
                <a:moveTo>
                  <a:pt x="0" y="0"/>
                </a:moveTo>
                <a:lnTo>
                  <a:pt x="13003194" y="0"/>
                </a:lnTo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object 4"/>
          <p:cNvSpPr>
            <a:spLocks noChangeArrowheads="1"/>
          </p:cNvSpPr>
          <p:nvPr/>
        </p:nvSpPr>
        <p:spPr bwMode="auto">
          <a:xfrm>
            <a:off x="8826500" y="8802688"/>
            <a:ext cx="3673475" cy="638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5" name="object 5"/>
          <p:cNvSpPr txBox="1"/>
          <p:nvPr/>
        </p:nvSpPr>
        <p:spPr>
          <a:xfrm>
            <a:off x="938213" y="3302000"/>
            <a:ext cx="6696075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5000" dirty="0">
                <a:latin typeface="Arial"/>
                <a:ea typeface="+mn-ea"/>
                <a:cs typeface="Arial"/>
              </a:rPr>
              <a:t>Me</a:t>
            </a:r>
            <a:r>
              <a:rPr sz="5000" spc="-20" dirty="0">
                <a:latin typeface="Arial"/>
                <a:ea typeface="+mn-ea"/>
                <a:cs typeface="Arial"/>
              </a:rPr>
              <a:t>t</a:t>
            </a:r>
            <a:r>
              <a:rPr sz="5000" dirty="0">
                <a:latin typeface="Arial"/>
                <a:ea typeface="+mn-ea"/>
                <a:cs typeface="Arial"/>
              </a:rPr>
              <a:t>agenomic</a:t>
            </a:r>
            <a:r>
              <a:rPr sz="5000" spc="135" dirty="0">
                <a:latin typeface="Times New Roman"/>
                <a:ea typeface="+mn-ea"/>
                <a:cs typeface="Times New Roman"/>
              </a:rPr>
              <a:t> </a:t>
            </a:r>
            <a:r>
              <a:rPr sz="5000" dirty="0">
                <a:latin typeface="Arial"/>
                <a:ea typeface="+mn-ea"/>
                <a:cs typeface="Arial"/>
              </a:rPr>
              <a:t>assembly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938213" y="4625975"/>
            <a:ext cx="6761162" cy="46166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3000" spc="-10" dirty="0" err="1" smtClean="0">
                <a:latin typeface="Arial"/>
                <a:ea typeface="+mn-ea"/>
                <a:cs typeface="Arial"/>
              </a:rPr>
              <a:t>Cedric</a:t>
            </a:r>
            <a:r>
              <a:rPr lang="fr-CH" sz="3000" spc="-10" dirty="0" smtClean="0">
                <a:latin typeface="Arial"/>
                <a:ea typeface="+mn-ea"/>
                <a:cs typeface="Arial"/>
              </a:rPr>
              <a:t> </a:t>
            </a:r>
            <a:r>
              <a:rPr lang="fr-CH" sz="3000" spc="-10" dirty="0" err="1" smtClean="0">
                <a:latin typeface="Arial"/>
                <a:ea typeface="+mn-ea"/>
                <a:cs typeface="Arial"/>
              </a:rPr>
              <a:t>Notredame</a:t>
            </a:r>
            <a:endParaRPr sz="3000" dirty="0"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442325" y="6594475"/>
            <a:ext cx="3856038" cy="769441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H" sz="2500" dirty="0" smtClean="0">
                <a:latin typeface="Arial"/>
                <a:ea typeface="+mn-ea"/>
                <a:cs typeface="Arial"/>
              </a:rPr>
              <a:t>(</a:t>
            </a:r>
            <a:r>
              <a:rPr lang="fr-CH" sz="2500" dirty="0" err="1" smtClean="0">
                <a:latin typeface="Arial"/>
                <a:ea typeface="+mn-ea"/>
                <a:cs typeface="Arial"/>
              </a:rPr>
              <a:t>adpapted</a:t>
            </a:r>
            <a:r>
              <a:rPr lang="fr-CH" sz="2500" dirty="0" smtClean="0">
                <a:latin typeface="Arial"/>
                <a:ea typeface="+mn-ea"/>
                <a:cs typeface="Arial"/>
              </a:rPr>
              <a:t> </a:t>
            </a:r>
            <a:r>
              <a:rPr lang="fr-CH" sz="2500" dirty="0" err="1" smtClean="0">
                <a:latin typeface="Arial"/>
                <a:ea typeface="+mn-ea"/>
                <a:cs typeface="Arial"/>
              </a:rPr>
              <a:t>from</a:t>
            </a:r>
            <a:r>
              <a:rPr lang="fr-CH" sz="2500" dirty="0" smtClean="0">
                <a:latin typeface="Arial"/>
                <a:ea typeface="+mn-ea"/>
                <a:cs typeface="Arial"/>
              </a:rPr>
              <a:t> </a:t>
            </a:r>
            <a:r>
              <a:rPr sz="2500" dirty="0" smtClean="0">
                <a:latin typeface="Arial"/>
                <a:ea typeface="+mn-ea"/>
                <a:cs typeface="Arial"/>
              </a:rPr>
              <a:t>Daan</a:t>
            </a:r>
            <a:r>
              <a:rPr sz="2500" spc="65" dirty="0" smtClean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Spe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h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and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 smtClean="0">
                <a:latin typeface="Arial"/>
                <a:ea typeface="+mn-ea"/>
                <a:cs typeface="Arial"/>
              </a:rPr>
              <a:t>Dutilh</a:t>
            </a:r>
            <a:r>
              <a:rPr lang="fr-CH" sz="2500" dirty="0" smtClean="0">
                <a:latin typeface="Arial"/>
                <a:ea typeface="+mn-ea"/>
                <a:cs typeface="Arial"/>
              </a:rPr>
              <a:t>)</a:t>
            </a:r>
            <a:endParaRPr sz="2500" dirty="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81502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The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problem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2538" y="1801813"/>
            <a:ext cx="1173162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Binnin</a:t>
            </a:r>
            <a:r>
              <a:rPr sz="2500" spc="-5" dirty="0">
                <a:latin typeface="Arial"/>
                <a:ea typeface="+mn-ea"/>
                <a:cs typeface="Arial"/>
              </a:rPr>
              <a:t>g</a:t>
            </a:r>
            <a:r>
              <a:rPr sz="2500" spc="-10" dirty="0">
                <a:latin typeface="Arial"/>
                <a:ea typeface="+mn-ea"/>
                <a:cs typeface="Arial"/>
              </a:rPr>
              <a:t>: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81338" y="1801813"/>
            <a:ext cx="7173912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clu</a:t>
            </a:r>
            <a:r>
              <a:rPr sz="2500" spc="-15" dirty="0">
                <a:latin typeface="Arial"/>
                <a:ea typeface="+mn-ea"/>
                <a:cs typeface="Arial"/>
              </a:rPr>
              <a:t>st</a:t>
            </a:r>
            <a:r>
              <a:rPr sz="2500" dirty="0">
                <a:latin typeface="Arial"/>
                <a:ea typeface="+mn-ea"/>
                <a:cs typeface="Arial"/>
              </a:rPr>
              <a:t>ering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sequences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with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the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origin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together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11270" name="object 6"/>
          <p:cNvSpPr>
            <a:spLocks noChangeArrowheads="1"/>
          </p:cNvSpPr>
          <p:nvPr/>
        </p:nvSpPr>
        <p:spPr bwMode="auto">
          <a:xfrm>
            <a:off x="2165350" y="2500313"/>
            <a:ext cx="8008938" cy="540385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7" name="object 7"/>
          <p:cNvSpPr txBox="1"/>
          <p:nvPr/>
        </p:nvSpPr>
        <p:spPr>
          <a:xfrm>
            <a:off x="1828800" y="7994650"/>
            <a:ext cx="8526463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20" dirty="0">
                <a:latin typeface="Arial"/>
                <a:ea typeface="+mn-ea"/>
                <a:cs typeface="Arial"/>
              </a:rPr>
              <a:t>A</a:t>
            </a:r>
            <a:r>
              <a:rPr sz="2500" spc="-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corner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piece?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25" dirty="0">
                <a:latin typeface="Arial"/>
                <a:ea typeface="+mn-ea"/>
                <a:cs typeface="Arial"/>
              </a:rPr>
              <a:t>G</a:t>
            </a:r>
            <a:r>
              <a:rPr sz="2500" dirty="0">
                <a:latin typeface="Arial"/>
                <a:ea typeface="+mn-ea"/>
                <a:cs typeface="Arial"/>
              </a:rPr>
              <a:t>R</a:t>
            </a:r>
            <a:r>
              <a:rPr sz="2500" spc="-20" dirty="0">
                <a:latin typeface="Arial"/>
                <a:ea typeface="+mn-ea"/>
                <a:cs typeface="Arial"/>
              </a:rPr>
              <a:t>E</a:t>
            </a:r>
            <a:r>
              <a:rPr sz="2500" spc="-210" dirty="0">
                <a:latin typeface="Arial"/>
                <a:ea typeface="+mn-ea"/>
                <a:cs typeface="Arial"/>
              </a:rPr>
              <a:t>A</a:t>
            </a:r>
            <a:r>
              <a:rPr sz="2500" spc="-25" dirty="0">
                <a:latin typeface="Arial"/>
                <a:ea typeface="+mn-ea"/>
                <a:cs typeface="Arial"/>
              </a:rPr>
              <a:t>T</a:t>
            </a:r>
            <a:r>
              <a:rPr sz="2500" spc="-10" dirty="0">
                <a:latin typeface="Arial"/>
                <a:ea typeface="+mn-ea"/>
                <a:cs typeface="Arial"/>
              </a:rPr>
              <a:t>!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Bu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where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is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he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re</a:t>
            </a:r>
            <a:r>
              <a:rPr sz="2500" spc="-10" dirty="0">
                <a:latin typeface="Arial"/>
                <a:ea typeface="+mn-ea"/>
                <a:cs typeface="Arial"/>
              </a:rPr>
              <a:t>st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o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he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puzzl</a:t>
            </a:r>
            <a:r>
              <a:rPr sz="2500" spc="-5" dirty="0">
                <a:latin typeface="Arial"/>
                <a:ea typeface="+mn-ea"/>
                <a:cs typeface="Arial"/>
              </a:rPr>
              <a:t>e</a:t>
            </a:r>
            <a:r>
              <a:rPr sz="2500" dirty="0">
                <a:latin typeface="Arial"/>
                <a:ea typeface="+mn-ea"/>
                <a:cs typeface="Arial"/>
              </a:rPr>
              <a:t>?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28800" y="9015413"/>
            <a:ext cx="4849813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dirty="0">
                <a:latin typeface="Arial"/>
                <a:ea typeface="+mn-ea"/>
                <a:cs typeface="Arial"/>
              </a:rPr>
              <a:t>Drew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Shenema</a:t>
            </a:r>
            <a:r>
              <a:rPr sz="1500" spc="-15" dirty="0">
                <a:latin typeface="Arial"/>
                <a:ea typeface="+mn-ea"/>
                <a:cs typeface="Arial"/>
              </a:rPr>
              <a:t>n</a:t>
            </a:r>
            <a:r>
              <a:rPr sz="1500" spc="-5" dirty="0">
                <a:latin typeface="Arial"/>
                <a:ea typeface="+mn-ea"/>
                <a:cs typeface="Arial"/>
              </a:rPr>
              <a:t>,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New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Jersey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--</a:t>
            </a:r>
            <a:r>
              <a:rPr sz="1500" spc="10" dirty="0">
                <a:latin typeface="Times New Roman"/>
                <a:ea typeface="+mn-ea"/>
                <a:cs typeface="Times New Roman"/>
              </a:rPr>
              <a:t> </a:t>
            </a:r>
            <a:r>
              <a:rPr sz="1500" spc="-10" dirty="0">
                <a:latin typeface="Arial"/>
                <a:ea typeface="+mn-ea"/>
                <a:cs typeface="Arial"/>
              </a:rPr>
              <a:t>T</a:t>
            </a:r>
            <a:r>
              <a:rPr sz="1500" dirty="0">
                <a:latin typeface="Arial"/>
                <a:ea typeface="+mn-ea"/>
                <a:cs typeface="Arial"/>
              </a:rPr>
              <a:t>he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Newark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spc="-10" dirty="0">
                <a:latin typeface="Arial"/>
                <a:ea typeface="+mn-ea"/>
                <a:cs typeface="Arial"/>
              </a:rPr>
              <a:t>St</a:t>
            </a:r>
            <a:r>
              <a:rPr sz="1500" dirty="0">
                <a:latin typeface="Arial"/>
                <a:ea typeface="+mn-ea"/>
                <a:cs typeface="Arial"/>
              </a:rPr>
              <a:t>ar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Ledger</a:t>
            </a:r>
            <a:endParaRPr sz="15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805053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Data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h</a:t>
            </a:r>
            <a:r>
              <a:rPr dirty="0"/>
              <a:t>a</a:t>
            </a:r>
            <a:r>
              <a:rPr spc="-25" dirty="0"/>
              <a:t>ndl</a:t>
            </a:r>
            <a:r>
              <a:rPr dirty="0"/>
              <a:t>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2538" y="2944813"/>
            <a:ext cx="4462462" cy="2628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Prior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knowledge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(Da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abases)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defRPr/>
            </a:pPr>
            <a:endParaRPr sz="2500">
              <a:latin typeface="Times New Roman"/>
              <a:ea typeface="+mn-ea"/>
              <a:cs typeface="Times New Roman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  <a:buFont typeface="Arial"/>
              <a:buChar char="-"/>
              <a:defRPr/>
            </a:pPr>
            <a:endParaRPr sz="2700">
              <a:latin typeface="Times New Roman"/>
              <a:ea typeface="+mn-ea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Sequence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composi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ion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defRPr/>
            </a:pPr>
            <a:endParaRPr sz="2500">
              <a:latin typeface="Times New Roman"/>
              <a:ea typeface="+mn-ea"/>
              <a:cs typeface="Times New Roman"/>
            </a:endParaRPr>
          </a:p>
          <a:p>
            <a:pPr fontAlgn="auto">
              <a:spcBef>
                <a:spcPts val="20"/>
              </a:spcBef>
              <a:spcAft>
                <a:spcPts val="0"/>
              </a:spcAft>
              <a:buFont typeface="Arial"/>
              <a:buChar char="-"/>
              <a:defRPr/>
            </a:pPr>
            <a:endParaRPr sz="2700">
              <a:latin typeface="Times New Roman"/>
              <a:ea typeface="+mn-ea"/>
              <a:cs typeface="Times New Roman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Sequence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abundance</a:t>
            </a:r>
            <a:endParaRPr sz="25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bject 2"/>
          <p:cNvSpPr>
            <a:spLocks noChangeArrowheads="1"/>
          </p:cNvSpPr>
          <p:nvPr/>
        </p:nvSpPr>
        <p:spPr bwMode="auto">
          <a:xfrm>
            <a:off x="8302625" y="6605588"/>
            <a:ext cx="4248150" cy="16557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15" name="object 3"/>
          <p:cNvSpPr>
            <a:spLocks/>
          </p:cNvSpPr>
          <p:nvPr/>
        </p:nvSpPr>
        <p:spPr bwMode="auto">
          <a:xfrm>
            <a:off x="381000" y="5164138"/>
            <a:ext cx="5905500" cy="1584325"/>
          </a:xfrm>
          <a:custGeom>
            <a:avLst/>
            <a:gdLst>
              <a:gd name="T0" fmla="*/ 0 w 5904865"/>
              <a:gd name="T1" fmla="*/ 1584173 h 1584325"/>
              <a:gd name="T2" fmla="*/ 5904646 w 5904865"/>
              <a:gd name="T3" fmla="*/ 1584173 h 1584325"/>
              <a:gd name="T4" fmla="*/ 5904646 w 5904865"/>
              <a:gd name="T5" fmla="*/ 0 h 1584325"/>
              <a:gd name="T6" fmla="*/ 0 w 5904865"/>
              <a:gd name="T7" fmla="*/ 0 h 1584325"/>
              <a:gd name="T8" fmla="*/ 0 w 5904865"/>
              <a:gd name="T9" fmla="*/ 1584173 h 158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904865" h="1584325">
                <a:moveTo>
                  <a:pt x="0" y="1584173"/>
                </a:moveTo>
                <a:lnTo>
                  <a:pt x="5904646" y="1584173"/>
                </a:lnTo>
                <a:lnTo>
                  <a:pt x="5904646" y="0"/>
                </a:lnTo>
                <a:lnTo>
                  <a:pt x="0" y="0"/>
                </a:lnTo>
                <a:lnTo>
                  <a:pt x="0" y="1584173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60451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Data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h</a:t>
            </a:r>
            <a:r>
              <a:rPr dirty="0"/>
              <a:t>a</a:t>
            </a:r>
            <a:r>
              <a:rPr spc="-25" dirty="0"/>
              <a:t>ndl</a:t>
            </a:r>
            <a:r>
              <a:rPr dirty="0"/>
              <a:t>es: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dirty="0"/>
              <a:t>ata</a:t>
            </a:r>
            <a:r>
              <a:rPr spc="-30" dirty="0"/>
              <a:t>b</a:t>
            </a:r>
            <a:r>
              <a:rPr dirty="0"/>
              <a:t>ases</a:t>
            </a:r>
          </a:p>
        </p:txBody>
      </p:sp>
      <p:sp>
        <p:nvSpPr>
          <p:cNvPr id="13318" name="object 6"/>
          <p:cNvSpPr>
            <a:spLocks noChangeArrowheads="1"/>
          </p:cNvSpPr>
          <p:nvPr/>
        </p:nvSpPr>
        <p:spPr bwMode="auto">
          <a:xfrm>
            <a:off x="1101725" y="1708150"/>
            <a:ext cx="2332038" cy="288131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19" name="object 7"/>
          <p:cNvSpPr>
            <a:spLocks noChangeArrowheads="1"/>
          </p:cNvSpPr>
          <p:nvPr/>
        </p:nvSpPr>
        <p:spPr bwMode="auto">
          <a:xfrm>
            <a:off x="454025" y="5237163"/>
            <a:ext cx="5645150" cy="1435100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0" name="object 8"/>
          <p:cNvSpPr>
            <a:spLocks noChangeArrowheads="1"/>
          </p:cNvSpPr>
          <p:nvPr/>
        </p:nvSpPr>
        <p:spPr bwMode="auto">
          <a:xfrm>
            <a:off x="3694113" y="1781175"/>
            <a:ext cx="4508500" cy="1803400"/>
          </a:xfrm>
          <a:prstGeom prst="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1" name="object 9"/>
          <p:cNvSpPr>
            <a:spLocks noChangeArrowheads="1"/>
          </p:cNvSpPr>
          <p:nvPr/>
        </p:nvSpPr>
        <p:spPr bwMode="auto">
          <a:xfrm>
            <a:off x="8589963" y="1708150"/>
            <a:ext cx="2524125" cy="1892300"/>
          </a:xfrm>
          <a:prstGeom prst="rect">
            <a:avLst/>
          </a:prstGeom>
          <a:blipFill dpi="0" rotWithShape="1">
            <a:blip r:embed="rId7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2" name="object 10"/>
          <p:cNvSpPr>
            <a:spLocks noChangeArrowheads="1"/>
          </p:cNvSpPr>
          <p:nvPr/>
        </p:nvSpPr>
        <p:spPr bwMode="auto">
          <a:xfrm>
            <a:off x="8470900" y="4660900"/>
            <a:ext cx="4368800" cy="1854200"/>
          </a:xfrm>
          <a:prstGeom prst="rect">
            <a:avLst/>
          </a:prstGeom>
          <a:blipFill dpi="0" rotWithShape="1">
            <a:blip r:embed="rId8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3" name="object 11"/>
          <p:cNvSpPr>
            <a:spLocks noChangeArrowheads="1"/>
          </p:cNvSpPr>
          <p:nvPr/>
        </p:nvSpPr>
        <p:spPr bwMode="auto">
          <a:xfrm>
            <a:off x="4341813" y="4103688"/>
            <a:ext cx="6583362" cy="1060450"/>
          </a:xfrm>
          <a:prstGeom prst="rect">
            <a:avLst/>
          </a:prstGeom>
          <a:blipFill dpi="0" rotWithShape="1">
            <a:blip r:embed="rId9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4" name="object 12"/>
          <p:cNvSpPr>
            <a:spLocks noChangeArrowheads="1"/>
          </p:cNvSpPr>
          <p:nvPr/>
        </p:nvSpPr>
        <p:spPr bwMode="auto">
          <a:xfrm>
            <a:off x="8302625" y="6597650"/>
            <a:ext cx="1676400" cy="1663700"/>
          </a:xfrm>
          <a:prstGeom prst="rect">
            <a:avLst/>
          </a:prstGeom>
          <a:blipFill dpi="0" rotWithShape="1">
            <a:blip r:embed="rId10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5" name="object 13"/>
          <p:cNvSpPr>
            <a:spLocks noChangeArrowheads="1"/>
          </p:cNvSpPr>
          <p:nvPr/>
        </p:nvSpPr>
        <p:spPr bwMode="auto">
          <a:xfrm>
            <a:off x="9886950" y="7169150"/>
            <a:ext cx="2654300" cy="444500"/>
          </a:xfrm>
          <a:prstGeom prst="rect">
            <a:avLst/>
          </a:prstGeom>
          <a:blipFill dpi="0" rotWithShape="1">
            <a:blip r:embed="rId11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3326" name="object 14"/>
          <p:cNvSpPr>
            <a:spLocks noChangeArrowheads="1"/>
          </p:cNvSpPr>
          <p:nvPr/>
        </p:nvSpPr>
        <p:spPr bwMode="auto">
          <a:xfrm>
            <a:off x="165100" y="6964363"/>
            <a:ext cx="7948613" cy="1343025"/>
          </a:xfrm>
          <a:prstGeom prst="rect">
            <a:avLst/>
          </a:prstGeom>
          <a:blipFill dpi="0" rotWithShape="1">
            <a:blip r:embed="rId1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1371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Data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h</a:t>
            </a:r>
            <a:r>
              <a:rPr dirty="0"/>
              <a:t>a</a:t>
            </a:r>
            <a:r>
              <a:rPr spc="-25" dirty="0"/>
              <a:t>ndl</a:t>
            </a:r>
            <a:r>
              <a:rPr dirty="0"/>
              <a:t>es: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30" dirty="0"/>
              <a:t>o</a:t>
            </a:r>
            <a:r>
              <a:rPr dirty="0"/>
              <a:t>m</a:t>
            </a:r>
            <a:r>
              <a:rPr spc="-30" dirty="0"/>
              <a:t>po</a:t>
            </a:r>
            <a:r>
              <a:rPr dirty="0"/>
              <a:t>s</a:t>
            </a:r>
            <a:r>
              <a:rPr spc="-15" dirty="0"/>
              <a:t>it</a:t>
            </a:r>
            <a:r>
              <a:rPr spc="-25" dirty="0"/>
              <a:t>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2538" y="2563813"/>
            <a:ext cx="3854450" cy="45339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500">
                <a:latin typeface="Arial" charset="0"/>
              </a:rPr>
              <a:t>Limited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chemical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signature</a:t>
            </a:r>
          </a:p>
          <a:p>
            <a:endParaRPr lang="x-none" altLang="x-none" sz="250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25"/>
              </a:spcBef>
            </a:pPr>
            <a:endParaRPr lang="x-none" altLang="x-none" sz="270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x-none" altLang="x-none" sz="2500">
                <a:latin typeface="Arial" charset="0"/>
              </a:rPr>
              <a:t>Biological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information</a:t>
            </a:r>
          </a:p>
          <a:p>
            <a:r>
              <a:rPr lang="x-none" altLang="x-none" sz="2500">
                <a:latin typeface="Arial" charset="0"/>
              </a:rPr>
              <a:t>-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500">
                <a:latin typeface="Arial" charset="0"/>
              </a:rPr>
              <a:t>Codon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usage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(tetramer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frequency)</a:t>
            </a:r>
          </a:p>
          <a:p>
            <a:pPr>
              <a:lnSpc>
                <a:spcPct val="300000"/>
              </a:lnSpc>
            </a:pPr>
            <a:r>
              <a:rPr lang="x-none" altLang="x-none" sz="2500">
                <a:latin typeface="Arial" charset="0"/>
              </a:rPr>
              <a:t>‘Unique’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long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k-mers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Contig/read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length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matters!</a:t>
            </a:r>
          </a:p>
        </p:txBody>
      </p:sp>
      <p:sp>
        <p:nvSpPr>
          <p:cNvPr id="14341" name="object 5"/>
          <p:cNvSpPr>
            <a:spLocks noChangeArrowheads="1"/>
          </p:cNvSpPr>
          <p:nvPr/>
        </p:nvSpPr>
        <p:spPr bwMode="auto">
          <a:xfrm>
            <a:off x="6646863" y="2354263"/>
            <a:ext cx="5832475" cy="56911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object 2"/>
          <p:cNvSpPr>
            <a:spLocks/>
          </p:cNvSpPr>
          <p:nvPr/>
        </p:nvSpPr>
        <p:spPr bwMode="auto">
          <a:xfrm>
            <a:off x="525463" y="2789238"/>
            <a:ext cx="3313112" cy="5184775"/>
          </a:xfrm>
          <a:custGeom>
            <a:avLst/>
            <a:gdLst>
              <a:gd name="T0" fmla="*/ 2760287 w 3312795"/>
              <a:gd name="T1" fmla="*/ 5184583 h 5184775"/>
              <a:gd name="T2" fmla="*/ 552081 w 3312795"/>
              <a:gd name="T3" fmla="*/ 5184583 h 5184775"/>
              <a:gd name="T4" fmla="*/ 506801 w 3312795"/>
              <a:gd name="T5" fmla="*/ 5182753 h 5184775"/>
              <a:gd name="T6" fmla="*/ 462530 w 3312795"/>
              <a:gd name="T7" fmla="*/ 5177358 h 5184775"/>
              <a:gd name="T8" fmla="*/ 419409 w 3312795"/>
              <a:gd name="T9" fmla="*/ 5168539 h 5184775"/>
              <a:gd name="T10" fmla="*/ 377580 w 3312795"/>
              <a:gd name="T11" fmla="*/ 5156440 h 5184775"/>
              <a:gd name="T12" fmla="*/ 337185 w 3312795"/>
              <a:gd name="T13" fmla="*/ 5141201 h 5184775"/>
              <a:gd name="T14" fmla="*/ 298367 w 3312795"/>
              <a:gd name="T15" fmla="*/ 5122964 h 5184775"/>
              <a:gd name="T16" fmla="*/ 261268 w 3312795"/>
              <a:gd name="T17" fmla="*/ 5101873 h 5184775"/>
              <a:gd name="T18" fmla="*/ 226028 w 3312795"/>
              <a:gd name="T19" fmla="*/ 5078069 h 5184775"/>
              <a:gd name="T20" fmla="*/ 192792 w 3312795"/>
              <a:gd name="T21" fmla="*/ 5051694 h 5184775"/>
              <a:gd name="T22" fmla="*/ 161700 w 3312795"/>
              <a:gd name="T23" fmla="*/ 5022890 h 5184775"/>
              <a:gd name="T24" fmla="*/ 132895 w 3312795"/>
              <a:gd name="T25" fmla="*/ 4991799 h 5184775"/>
              <a:gd name="T26" fmla="*/ 106519 w 3312795"/>
              <a:gd name="T27" fmla="*/ 4958564 h 5184775"/>
              <a:gd name="T28" fmla="*/ 82714 w 3312795"/>
              <a:gd name="T29" fmla="*/ 4923325 h 5184775"/>
              <a:gd name="T30" fmla="*/ 61622 w 3312795"/>
              <a:gd name="T31" fmla="*/ 4886226 h 5184775"/>
              <a:gd name="T32" fmla="*/ 43385 w 3312795"/>
              <a:gd name="T33" fmla="*/ 4847409 h 5184775"/>
              <a:gd name="T34" fmla="*/ 28145 w 3312795"/>
              <a:gd name="T35" fmla="*/ 4807015 h 5184775"/>
              <a:gd name="T36" fmla="*/ 16044 w 3312795"/>
              <a:gd name="T37" fmla="*/ 4765186 h 5184775"/>
              <a:gd name="T38" fmla="*/ 7225 w 3312795"/>
              <a:gd name="T39" fmla="*/ 4722065 h 5184775"/>
              <a:gd name="T40" fmla="*/ 1830 w 3312795"/>
              <a:gd name="T41" fmla="*/ 4677794 h 5184775"/>
              <a:gd name="T42" fmla="*/ 0 w 3312795"/>
              <a:gd name="T43" fmla="*/ 4632514 h 5184775"/>
              <a:gd name="T44" fmla="*/ 0 w 3312795"/>
              <a:gd name="T45" fmla="*/ 0 h 5184775"/>
              <a:gd name="T46" fmla="*/ 3312371 w 3312795"/>
              <a:gd name="T47" fmla="*/ 0 h 5184775"/>
              <a:gd name="T48" fmla="*/ 3312371 w 3312795"/>
              <a:gd name="T49" fmla="*/ 4632514 h 5184775"/>
              <a:gd name="T50" fmla="*/ 3310541 w 3312795"/>
              <a:gd name="T51" fmla="*/ 4677794 h 5184775"/>
              <a:gd name="T52" fmla="*/ 3305145 w 3312795"/>
              <a:gd name="T53" fmla="*/ 4722065 h 5184775"/>
              <a:gd name="T54" fmla="*/ 3296327 w 3312795"/>
              <a:gd name="T55" fmla="*/ 4765186 h 5184775"/>
              <a:gd name="T56" fmla="*/ 3284226 w 3312795"/>
              <a:gd name="T57" fmla="*/ 4807015 h 5184775"/>
              <a:gd name="T58" fmla="*/ 3268987 w 3312795"/>
              <a:gd name="T59" fmla="*/ 4847409 h 5184775"/>
              <a:gd name="T60" fmla="*/ 3250751 w 3312795"/>
              <a:gd name="T61" fmla="*/ 4886226 h 5184775"/>
              <a:gd name="T62" fmla="*/ 3229659 w 3312795"/>
              <a:gd name="T63" fmla="*/ 4923325 h 5184775"/>
              <a:gd name="T64" fmla="*/ 3205855 w 3312795"/>
              <a:gd name="T65" fmla="*/ 4958564 h 5184775"/>
              <a:gd name="T66" fmla="*/ 3179479 w 3312795"/>
              <a:gd name="T67" fmla="*/ 4991799 h 5184775"/>
              <a:gd name="T68" fmla="*/ 3150674 w 3312795"/>
              <a:gd name="T69" fmla="*/ 5022890 h 5184775"/>
              <a:gd name="T70" fmla="*/ 3119583 w 3312795"/>
              <a:gd name="T71" fmla="*/ 5051694 h 5184775"/>
              <a:gd name="T72" fmla="*/ 3086346 w 3312795"/>
              <a:gd name="T73" fmla="*/ 5078069 h 5184775"/>
              <a:gd name="T74" fmla="*/ 3051107 w 3312795"/>
              <a:gd name="T75" fmla="*/ 5101873 h 5184775"/>
              <a:gd name="T76" fmla="*/ 3014007 w 3312795"/>
              <a:gd name="T77" fmla="*/ 5122964 h 5184775"/>
              <a:gd name="T78" fmla="*/ 2975189 w 3312795"/>
              <a:gd name="T79" fmla="*/ 5141201 h 5184775"/>
              <a:gd name="T80" fmla="*/ 2934793 w 3312795"/>
              <a:gd name="T81" fmla="*/ 5156440 h 5184775"/>
              <a:gd name="T82" fmla="*/ 2892963 w 3312795"/>
              <a:gd name="T83" fmla="*/ 5168539 h 5184775"/>
              <a:gd name="T84" fmla="*/ 2849841 w 3312795"/>
              <a:gd name="T85" fmla="*/ 5177358 h 5184775"/>
              <a:gd name="T86" fmla="*/ 2805568 w 3312795"/>
              <a:gd name="T87" fmla="*/ 5182753 h 5184775"/>
              <a:gd name="T88" fmla="*/ 2760287 w 3312795"/>
              <a:gd name="T89" fmla="*/ 5184583 h 51847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12795" h="5184775">
                <a:moveTo>
                  <a:pt x="2760287" y="5184583"/>
                </a:moveTo>
                <a:lnTo>
                  <a:pt x="552081" y="5184583"/>
                </a:lnTo>
                <a:lnTo>
                  <a:pt x="506801" y="5182753"/>
                </a:lnTo>
                <a:lnTo>
                  <a:pt x="462530" y="5177358"/>
                </a:lnTo>
                <a:lnTo>
                  <a:pt x="419409" y="5168539"/>
                </a:lnTo>
                <a:lnTo>
                  <a:pt x="377580" y="5156440"/>
                </a:lnTo>
                <a:lnTo>
                  <a:pt x="337185" y="5141201"/>
                </a:lnTo>
                <a:lnTo>
                  <a:pt x="298367" y="5122964"/>
                </a:lnTo>
                <a:lnTo>
                  <a:pt x="261268" y="5101873"/>
                </a:lnTo>
                <a:lnTo>
                  <a:pt x="226028" y="5078069"/>
                </a:lnTo>
                <a:lnTo>
                  <a:pt x="192792" y="5051694"/>
                </a:lnTo>
                <a:lnTo>
                  <a:pt x="161700" y="5022890"/>
                </a:lnTo>
                <a:lnTo>
                  <a:pt x="132895" y="4991799"/>
                </a:lnTo>
                <a:lnTo>
                  <a:pt x="106519" y="4958564"/>
                </a:lnTo>
                <a:lnTo>
                  <a:pt x="82714" y="4923325"/>
                </a:lnTo>
                <a:lnTo>
                  <a:pt x="61622" y="4886226"/>
                </a:lnTo>
                <a:lnTo>
                  <a:pt x="43385" y="4847409"/>
                </a:lnTo>
                <a:lnTo>
                  <a:pt x="28145" y="4807015"/>
                </a:lnTo>
                <a:lnTo>
                  <a:pt x="16044" y="4765186"/>
                </a:lnTo>
                <a:lnTo>
                  <a:pt x="7225" y="4722065"/>
                </a:lnTo>
                <a:lnTo>
                  <a:pt x="1830" y="4677794"/>
                </a:lnTo>
                <a:lnTo>
                  <a:pt x="0" y="4632514"/>
                </a:lnTo>
                <a:lnTo>
                  <a:pt x="0" y="0"/>
                </a:lnTo>
                <a:lnTo>
                  <a:pt x="3312371" y="0"/>
                </a:lnTo>
                <a:lnTo>
                  <a:pt x="3312371" y="4632514"/>
                </a:lnTo>
                <a:lnTo>
                  <a:pt x="3310541" y="4677794"/>
                </a:lnTo>
                <a:lnTo>
                  <a:pt x="3305145" y="4722065"/>
                </a:lnTo>
                <a:lnTo>
                  <a:pt x="3296327" y="4765186"/>
                </a:lnTo>
                <a:lnTo>
                  <a:pt x="3284226" y="4807015"/>
                </a:lnTo>
                <a:lnTo>
                  <a:pt x="3268987" y="4847409"/>
                </a:lnTo>
                <a:lnTo>
                  <a:pt x="3250751" y="4886226"/>
                </a:lnTo>
                <a:lnTo>
                  <a:pt x="3229659" y="4923325"/>
                </a:lnTo>
                <a:lnTo>
                  <a:pt x="3205855" y="4958564"/>
                </a:lnTo>
                <a:lnTo>
                  <a:pt x="3179479" y="4991799"/>
                </a:lnTo>
                <a:lnTo>
                  <a:pt x="3150674" y="5022890"/>
                </a:lnTo>
                <a:lnTo>
                  <a:pt x="3119583" y="5051694"/>
                </a:lnTo>
                <a:lnTo>
                  <a:pt x="3086346" y="5078069"/>
                </a:lnTo>
                <a:lnTo>
                  <a:pt x="3051107" y="5101873"/>
                </a:lnTo>
                <a:lnTo>
                  <a:pt x="3014007" y="5122964"/>
                </a:lnTo>
                <a:lnTo>
                  <a:pt x="2975189" y="5141201"/>
                </a:lnTo>
                <a:lnTo>
                  <a:pt x="2934793" y="5156440"/>
                </a:lnTo>
                <a:lnTo>
                  <a:pt x="2892963" y="5168539"/>
                </a:lnTo>
                <a:lnTo>
                  <a:pt x="2849841" y="5177358"/>
                </a:lnTo>
                <a:lnTo>
                  <a:pt x="2805568" y="5182753"/>
                </a:lnTo>
                <a:lnTo>
                  <a:pt x="2760287" y="5184583"/>
                </a:lnTo>
                <a:close/>
              </a:path>
            </a:pathLst>
          </a:custGeom>
          <a:noFill/>
          <a:ln w="634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3" name="object 3"/>
          <p:cNvSpPr>
            <a:spLocks/>
          </p:cNvSpPr>
          <p:nvPr/>
        </p:nvSpPr>
        <p:spPr bwMode="auto">
          <a:xfrm>
            <a:off x="1030288" y="6532563"/>
            <a:ext cx="936625" cy="936625"/>
          </a:xfrm>
          <a:custGeom>
            <a:avLst/>
            <a:gdLst>
              <a:gd name="T0" fmla="*/ 0 w 936625"/>
              <a:gd name="T1" fmla="*/ 468050 h 936625"/>
              <a:gd name="T2" fmla="*/ 1551 w 936625"/>
              <a:gd name="T3" fmla="*/ 429661 h 936625"/>
              <a:gd name="T4" fmla="*/ 13602 w 936625"/>
              <a:gd name="T5" fmla="*/ 355568 h 936625"/>
              <a:gd name="T6" fmla="*/ 36781 w 936625"/>
              <a:gd name="T7" fmla="*/ 285859 h 936625"/>
              <a:gd name="T8" fmla="*/ 70123 w 936625"/>
              <a:gd name="T9" fmla="*/ 221496 h 936625"/>
              <a:gd name="T10" fmla="*/ 112666 w 936625"/>
              <a:gd name="T11" fmla="*/ 163443 h 936625"/>
              <a:gd name="T12" fmla="*/ 163446 w 936625"/>
              <a:gd name="T13" fmla="*/ 112663 h 936625"/>
              <a:gd name="T14" fmla="*/ 221499 w 936625"/>
              <a:gd name="T15" fmla="*/ 70121 h 936625"/>
              <a:gd name="T16" fmla="*/ 285861 w 936625"/>
              <a:gd name="T17" fmla="*/ 36779 h 936625"/>
              <a:gd name="T18" fmla="*/ 355569 w 936625"/>
              <a:gd name="T19" fmla="*/ 13602 h 936625"/>
              <a:gd name="T20" fmla="*/ 429660 w 936625"/>
              <a:gd name="T21" fmla="*/ 1551 h 936625"/>
              <a:gd name="T22" fmla="*/ 468047 w 936625"/>
              <a:gd name="T23" fmla="*/ 0 h 936625"/>
              <a:gd name="T24" fmla="*/ 506435 w 936625"/>
              <a:gd name="T25" fmla="*/ 1551 h 936625"/>
              <a:gd name="T26" fmla="*/ 580526 w 936625"/>
              <a:gd name="T27" fmla="*/ 13602 h 936625"/>
              <a:gd name="T28" fmla="*/ 650235 w 936625"/>
              <a:gd name="T29" fmla="*/ 36779 h 936625"/>
              <a:gd name="T30" fmla="*/ 714598 w 936625"/>
              <a:gd name="T31" fmla="*/ 70121 h 936625"/>
              <a:gd name="T32" fmla="*/ 772653 w 936625"/>
              <a:gd name="T33" fmla="*/ 112663 h 936625"/>
              <a:gd name="T34" fmla="*/ 823434 w 936625"/>
              <a:gd name="T35" fmla="*/ 163443 h 936625"/>
              <a:gd name="T36" fmla="*/ 865978 w 936625"/>
              <a:gd name="T37" fmla="*/ 221496 h 936625"/>
              <a:gd name="T38" fmla="*/ 899322 w 936625"/>
              <a:gd name="T39" fmla="*/ 285859 h 936625"/>
              <a:gd name="T40" fmla="*/ 922501 w 936625"/>
              <a:gd name="T41" fmla="*/ 355568 h 936625"/>
              <a:gd name="T42" fmla="*/ 934553 w 936625"/>
              <a:gd name="T43" fmla="*/ 429661 h 936625"/>
              <a:gd name="T44" fmla="*/ 936104 w 936625"/>
              <a:gd name="T45" fmla="*/ 468050 h 936625"/>
              <a:gd name="T46" fmla="*/ 934553 w 936625"/>
              <a:gd name="T47" fmla="*/ 506437 h 936625"/>
              <a:gd name="T48" fmla="*/ 922501 w 936625"/>
              <a:gd name="T49" fmla="*/ 580527 h 936625"/>
              <a:gd name="T50" fmla="*/ 899322 w 936625"/>
              <a:gd name="T51" fmla="*/ 650235 h 936625"/>
              <a:gd name="T52" fmla="*/ 865978 w 936625"/>
              <a:gd name="T53" fmla="*/ 714597 h 936625"/>
              <a:gd name="T54" fmla="*/ 823434 w 936625"/>
              <a:gd name="T55" fmla="*/ 772649 h 936625"/>
              <a:gd name="T56" fmla="*/ 772653 w 936625"/>
              <a:gd name="T57" fmla="*/ 823429 h 936625"/>
              <a:gd name="T58" fmla="*/ 714598 w 936625"/>
              <a:gd name="T59" fmla="*/ 865971 h 936625"/>
              <a:gd name="T60" fmla="*/ 650235 w 936625"/>
              <a:gd name="T61" fmla="*/ 899314 h 936625"/>
              <a:gd name="T62" fmla="*/ 580526 w 936625"/>
              <a:gd name="T63" fmla="*/ 922493 h 936625"/>
              <a:gd name="T64" fmla="*/ 506435 w 936625"/>
              <a:gd name="T65" fmla="*/ 934544 h 936625"/>
              <a:gd name="T66" fmla="*/ 468047 w 936625"/>
              <a:gd name="T67" fmla="*/ 936095 h 936625"/>
              <a:gd name="T68" fmla="*/ 429660 w 936625"/>
              <a:gd name="T69" fmla="*/ 934544 h 936625"/>
              <a:gd name="T70" fmla="*/ 355569 w 936625"/>
              <a:gd name="T71" fmla="*/ 922493 h 936625"/>
              <a:gd name="T72" fmla="*/ 285861 w 936625"/>
              <a:gd name="T73" fmla="*/ 899314 h 936625"/>
              <a:gd name="T74" fmla="*/ 221499 w 936625"/>
              <a:gd name="T75" fmla="*/ 865971 h 936625"/>
              <a:gd name="T76" fmla="*/ 163446 w 936625"/>
              <a:gd name="T77" fmla="*/ 823429 h 936625"/>
              <a:gd name="T78" fmla="*/ 112666 w 936625"/>
              <a:gd name="T79" fmla="*/ 772649 h 936625"/>
              <a:gd name="T80" fmla="*/ 70123 w 936625"/>
              <a:gd name="T81" fmla="*/ 714597 h 936625"/>
              <a:gd name="T82" fmla="*/ 36781 w 936625"/>
              <a:gd name="T83" fmla="*/ 650235 h 936625"/>
              <a:gd name="T84" fmla="*/ 13602 w 936625"/>
              <a:gd name="T85" fmla="*/ 580527 h 936625"/>
              <a:gd name="T86" fmla="*/ 1551 w 936625"/>
              <a:gd name="T87" fmla="*/ 506437 h 936625"/>
              <a:gd name="T88" fmla="*/ 0 w 936625"/>
              <a:gd name="T89" fmla="*/ 46805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50"/>
                </a:moveTo>
                <a:lnTo>
                  <a:pt x="1551" y="429661"/>
                </a:lnTo>
                <a:lnTo>
                  <a:pt x="13602" y="355568"/>
                </a:lnTo>
                <a:lnTo>
                  <a:pt x="36781" y="285859"/>
                </a:lnTo>
                <a:lnTo>
                  <a:pt x="70123" y="221496"/>
                </a:lnTo>
                <a:lnTo>
                  <a:pt x="112666" y="163443"/>
                </a:lnTo>
                <a:lnTo>
                  <a:pt x="163446" y="112663"/>
                </a:lnTo>
                <a:lnTo>
                  <a:pt x="221499" y="70121"/>
                </a:lnTo>
                <a:lnTo>
                  <a:pt x="285861" y="36779"/>
                </a:lnTo>
                <a:lnTo>
                  <a:pt x="355569" y="13602"/>
                </a:lnTo>
                <a:lnTo>
                  <a:pt x="429660" y="1551"/>
                </a:lnTo>
                <a:lnTo>
                  <a:pt x="468047" y="0"/>
                </a:lnTo>
                <a:lnTo>
                  <a:pt x="506435" y="1551"/>
                </a:lnTo>
                <a:lnTo>
                  <a:pt x="580526" y="13602"/>
                </a:lnTo>
                <a:lnTo>
                  <a:pt x="650235" y="36779"/>
                </a:lnTo>
                <a:lnTo>
                  <a:pt x="714598" y="70121"/>
                </a:lnTo>
                <a:lnTo>
                  <a:pt x="772653" y="112663"/>
                </a:lnTo>
                <a:lnTo>
                  <a:pt x="823434" y="163443"/>
                </a:lnTo>
                <a:lnTo>
                  <a:pt x="865978" y="221496"/>
                </a:lnTo>
                <a:lnTo>
                  <a:pt x="899322" y="285859"/>
                </a:lnTo>
                <a:lnTo>
                  <a:pt x="922501" y="355568"/>
                </a:lnTo>
                <a:lnTo>
                  <a:pt x="934553" y="429661"/>
                </a:lnTo>
                <a:lnTo>
                  <a:pt x="936104" y="468050"/>
                </a:lnTo>
                <a:lnTo>
                  <a:pt x="934553" y="506437"/>
                </a:lnTo>
                <a:lnTo>
                  <a:pt x="922501" y="580527"/>
                </a:lnTo>
                <a:lnTo>
                  <a:pt x="899322" y="650235"/>
                </a:lnTo>
                <a:lnTo>
                  <a:pt x="865978" y="714597"/>
                </a:lnTo>
                <a:lnTo>
                  <a:pt x="823434" y="772649"/>
                </a:lnTo>
                <a:lnTo>
                  <a:pt x="772653" y="823429"/>
                </a:lnTo>
                <a:lnTo>
                  <a:pt x="714598" y="865971"/>
                </a:lnTo>
                <a:lnTo>
                  <a:pt x="650235" y="899314"/>
                </a:lnTo>
                <a:lnTo>
                  <a:pt x="580526" y="922493"/>
                </a:lnTo>
                <a:lnTo>
                  <a:pt x="506435" y="934544"/>
                </a:lnTo>
                <a:lnTo>
                  <a:pt x="468047" y="936095"/>
                </a:lnTo>
                <a:lnTo>
                  <a:pt x="429660" y="934544"/>
                </a:lnTo>
                <a:lnTo>
                  <a:pt x="355569" y="922493"/>
                </a:lnTo>
                <a:lnTo>
                  <a:pt x="285861" y="899314"/>
                </a:lnTo>
                <a:lnTo>
                  <a:pt x="221499" y="865971"/>
                </a:lnTo>
                <a:lnTo>
                  <a:pt x="163446" y="823429"/>
                </a:lnTo>
                <a:lnTo>
                  <a:pt x="112666" y="772649"/>
                </a:lnTo>
                <a:lnTo>
                  <a:pt x="70123" y="714597"/>
                </a:lnTo>
                <a:lnTo>
                  <a:pt x="36781" y="650235"/>
                </a:lnTo>
                <a:lnTo>
                  <a:pt x="13602" y="580527"/>
                </a:lnTo>
                <a:lnTo>
                  <a:pt x="1551" y="506437"/>
                </a:lnTo>
                <a:lnTo>
                  <a:pt x="0" y="468050"/>
                </a:lnTo>
                <a:close/>
              </a:path>
            </a:pathLst>
          </a:custGeom>
          <a:noFill/>
          <a:ln w="127000">
            <a:solidFill>
              <a:srgbClr val="E44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object 4"/>
          <p:cNvSpPr>
            <a:spLocks/>
          </p:cNvSpPr>
          <p:nvPr/>
        </p:nvSpPr>
        <p:spPr bwMode="auto">
          <a:xfrm>
            <a:off x="2254250" y="6892925"/>
            <a:ext cx="936625" cy="936625"/>
          </a:xfrm>
          <a:custGeom>
            <a:avLst/>
            <a:gdLst>
              <a:gd name="T0" fmla="*/ 0 w 936625"/>
              <a:gd name="T1" fmla="*/ 468047 h 936625"/>
              <a:gd name="T2" fmla="*/ 1551 w 936625"/>
              <a:gd name="T3" fmla="*/ 429660 h 936625"/>
              <a:gd name="T4" fmla="*/ 13603 w 936625"/>
              <a:gd name="T5" fmla="*/ 355569 h 936625"/>
              <a:gd name="T6" fmla="*/ 36782 w 936625"/>
              <a:gd name="T7" fmla="*/ 285861 h 936625"/>
              <a:gd name="T8" fmla="*/ 70126 w 936625"/>
              <a:gd name="T9" fmla="*/ 221499 h 936625"/>
              <a:gd name="T10" fmla="*/ 112670 w 936625"/>
              <a:gd name="T11" fmla="*/ 163446 h 936625"/>
              <a:gd name="T12" fmla="*/ 163451 w 936625"/>
              <a:gd name="T13" fmla="*/ 112666 h 936625"/>
              <a:gd name="T14" fmla="*/ 221505 w 936625"/>
              <a:gd name="T15" fmla="*/ 70123 h 936625"/>
              <a:gd name="T16" fmla="*/ 285869 w 936625"/>
              <a:gd name="T17" fmla="*/ 36781 h 936625"/>
              <a:gd name="T18" fmla="*/ 355578 w 936625"/>
              <a:gd name="T19" fmla="*/ 13602 h 936625"/>
              <a:gd name="T20" fmla="*/ 429669 w 936625"/>
              <a:gd name="T21" fmla="*/ 1551 h 936625"/>
              <a:gd name="T22" fmla="*/ 468056 w 936625"/>
              <a:gd name="T23" fmla="*/ 0 h 936625"/>
              <a:gd name="T24" fmla="*/ 506444 w 936625"/>
              <a:gd name="T25" fmla="*/ 1551 h 936625"/>
              <a:gd name="T26" fmla="*/ 580535 w 936625"/>
              <a:gd name="T27" fmla="*/ 13602 h 936625"/>
              <a:gd name="T28" fmla="*/ 650244 w 936625"/>
              <a:gd name="T29" fmla="*/ 36781 h 936625"/>
              <a:gd name="T30" fmla="*/ 714607 w 936625"/>
              <a:gd name="T31" fmla="*/ 70123 h 936625"/>
              <a:gd name="T32" fmla="*/ 772660 w 936625"/>
              <a:gd name="T33" fmla="*/ 112666 h 936625"/>
              <a:gd name="T34" fmla="*/ 823441 w 936625"/>
              <a:gd name="T35" fmla="*/ 163446 h 936625"/>
              <a:gd name="T36" fmla="*/ 865985 w 936625"/>
              <a:gd name="T37" fmla="*/ 221499 h 936625"/>
              <a:gd name="T38" fmla="*/ 899328 w 936625"/>
              <a:gd name="T39" fmla="*/ 285861 h 936625"/>
              <a:gd name="T40" fmla="*/ 922507 w 936625"/>
              <a:gd name="T41" fmla="*/ 355569 h 936625"/>
              <a:gd name="T42" fmla="*/ 934559 w 936625"/>
              <a:gd name="T43" fmla="*/ 429660 h 936625"/>
              <a:gd name="T44" fmla="*/ 936110 w 936625"/>
              <a:gd name="T45" fmla="*/ 468047 h 936625"/>
              <a:gd name="T46" fmla="*/ 934559 w 936625"/>
              <a:gd name="T47" fmla="*/ 506434 h 936625"/>
              <a:gd name="T48" fmla="*/ 922507 w 936625"/>
              <a:gd name="T49" fmla="*/ 580525 h 936625"/>
              <a:gd name="T50" fmla="*/ 899328 w 936625"/>
              <a:gd name="T51" fmla="*/ 650234 h 936625"/>
              <a:gd name="T52" fmla="*/ 865985 w 936625"/>
              <a:gd name="T53" fmla="*/ 714597 h 936625"/>
              <a:gd name="T54" fmla="*/ 823441 w 936625"/>
              <a:gd name="T55" fmla="*/ 772651 h 936625"/>
              <a:gd name="T56" fmla="*/ 772660 w 936625"/>
              <a:gd name="T57" fmla="*/ 823433 h 936625"/>
              <a:gd name="T58" fmla="*/ 714607 w 936625"/>
              <a:gd name="T59" fmla="*/ 865977 h 936625"/>
              <a:gd name="T60" fmla="*/ 650244 w 936625"/>
              <a:gd name="T61" fmla="*/ 899321 h 936625"/>
              <a:gd name="T62" fmla="*/ 580535 w 936625"/>
              <a:gd name="T63" fmla="*/ 922501 h 936625"/>
              <a:gd name="T64" fmla="*/ 506444 w 936625"/>
              <a:gd name="T65" fmla="*/ 934553 h 936625"/>
              <a:gd name="T66" fmla="*/ 468056 w 936625"/>
              <a:gd name="T67" fmla="*/ 936104 h 936625"/>
              <a:gd name="T68" fmla="*/ 429669 w 936625"/>
              <a:gd name="T69" fmla="*/ 934553 h 936625"/>
              <a:gd name="T70" fmla="*/ 355578 w 936625"/>
              <a:gd name="T71" fmla="*/ 922501 h 936625"/>
              <a:gd name="T72" fmla="*/ 285869 w 936625"/>
              <a:gd name="T73" fmla="*/ 899321 h 936625"/>
              <a:gd name="T74" fmla="*/ 221505 w 936625"/>
              <a:gd name="T75" fmla="*/ 865977 h 936625"/>
              <a:gd name="T76" fmla="*/ 163451 w 936625"/>
              <a:gd name="T77" fmla="*/ 823433 h 936625"/>
              <a:gd name="T78" fmla="*/ 112670 w 936625"/>
              <a:gd name="T79" fmla="*/ 772651 h 936625"/>
              <a:gd name="T80" fmla="*/ 70126 w 936625"/>
              <a:gd name="T81" fmla="*/ 714597 h 936625"/>
              <a:gd name="T82" fmla="*/ 36782 w 936625"/>
              <a:gd name="T83" fmla="*/ 650234 h 936625"/>
              <a:gd name="T84" fmla="*/ 13603 w 936625"/>
              <a:gd name="T85" fmla="*/ 580525 h 936625"/>
              <a:gd name="T86" fmla="*/ 1551 w 936625"/>
              <a:gd name="T87" fmla="*/ 506434 h 936625"/>
              <a:gd name="T88" fmla="*/ 0 w 936625"/>
              <a:gd name="T89" fmla="*/ 468047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47"/>
                </a:moveTo>
                <a:lnTo>
                  <a:pt x="1551" y="429660"/>
                </a:lnTo>
                <a:lnTo>
                  <a:pt x="13603" y="355569"/>
                </a:lnTo>
                <a:lnTo>
                  <a:pt x="36782" y="285861"/>
                </a:lnTo>
                <a:lnTo>
                  <a:pt x="70126" y="221499"/>
                </a:lnTo>
                <a:lnTo>
                  <a:pt x="112670" y="163446"/>
                </a:lnTo>
                <a:lnTo>
                  <a:pt x="163451" y="112666"/>
                </a:lnTo>
                <a:lnTo>
                  <a:pt x="221505" y="70123"/>
                </a:lnTo>
                <a:lnTo>
                  <a:pt x="285869" y="36781"/>
                </a:lnTo>
                <a:lnTo>
                  <a:pt x="355578" y="13602"/>
                </a:lnTo>
                <a:lnTo>
                  <a:pt x="429669" y="1551"/>
                </a:lnTo>
                <a:lnTo>
                  <a:pt x="468056" y="0"/>
                </a:lnTo>
                <a:lnTo>
                  <a:pt x="506444" y="1551"/>
                </a:lnTo>
                <a:lnTo>
                  <a:pt x="580535" y="13602"/>
                </a:lnTo>
                <a:lnTo>
                  <a:pt x="650244" y="36781"/>
                </a:lnTo>
                <a:lnTo>
                  <a:pt x="714607" y="70123"/>
                </a:lnTo>
                <a:lnTo>
                  <a:pt x="772660" y="112666"/>
                </a:lnTo>
                <a:lnTo>
                  <a:pt x="823441" y="163446"/>
                </a:lnTo>
                <a:lnTo>
                  <a:pt x="865985" y="221499"/>
                </a:lnTo>
                <a:lnTo>
                  <a:pt x="899328" y="285861"/>
                </a:lnTo>
                <a:lnTo>
                  <a:pt x="922507" y="355569"/>
                </a:lnTo>
                <a:lnTo>
                  <a:pt x="934559" y="429660"/>
                </a:lnTo>
                <a:lnTo>
                  <a:pt x="936110" y="468047"/>
                </a:lnTo>
                <a:lnTo>
                  <a:pt x="934559" y="506434"/>
                </a:lnTo>
                <a:lnTo>
                  <a:pt x="922507" y="580525"/>
                </a:lnTo>
                <a:lnTo>
                  <a:pt x="899328" y="650234"/>
                </a:lnTo>
                <a:lnTo>
                  <a:pt x="865985" y="714597"/>
                </a:lnTo>
                <a:lnTo>
                  <a:pt x="823441" y="772651"/>
                </a:lnTo>
                <a:lnTo>
                  <a:pt x="772660" y="823433"/>
                </a:lnTo>
                <a:lnTo>
                  <a:pt x="714607" y="865977"/>
                </a:lnTo>
                <a:lnTo>
                  <a:pt x="650244" y="899321"/>
                </a:lnTo>
                <a:lnTo>
                  <a:pt x="580535" y="922501"/>
                </a:lnTo>
                <a:lnTo>
                  <a:pt x="506444" y="934553"/>
                </a:lnTo>
                <a:lnTo>
                  <a:pt x="468056" y="936104"/>
                </a:lnTo>
                <a:lnTo>
                  <a:pt x="429669" y="934553"/>
                </a:lnTo>
                <a:lnTo>
                  <a:pt x="355578" y="922501"/>
                </a:lnTo>
                <a:lnTo>
                  <a:pt x="285869" y="899321"/>
                </a:lnTo>
                <a:lnTo>
                  <a:pt x="221505" y="865977"/>
                </a:lnTo>
                <a:lnTo>
                  <a:pt x="163451" y="823433"/>
                </a:lnTo>
                <a:lnTo>
                  <a:pt x="112670" y="772651"/>
                </a:lnTo>
                <a:lnTo>
                  <a:pt x="70126" y="714597"/>
                </a:lnTo>
                <a:lnTo>
                  <a:pt x="36782" y="650234"/>
                </a:lnTo>
                <a:lnTo>
                  <a:pt x="13603" y="580525"/>
                </a:lnTo>
                <a:lnTo>
                  <a:pt x="1551" y="506434"/>
                </a:lnTo>
                <a:lnTo>
                  <a:pt x="0" y="468047"/>
                </a:lnTo>
                <a:close/>
              </a:path>
            </a:pathLst>
          </a:custGeom>
          <a:noFill/>
          <a:ln w="1270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5" name="object 5"/>
          <p:cNvSpPr>
            <a:spLocks/>
          </p:cNvSpPr>
          <p:nvPr/>
        </p:nvSpPr>
        <p:spPr bwMode="auto">
          <a:xfrm>
            <a:off x="2782888" y="5884863"/>
            <a:ext cx="936625" cy="936625"/>
          </a:xfrm>
          <a:custGeom>
            <a:avLst/>
            <a:gdLst>
              <a:gd name="T0" fmla="*/ 0 w 936625"/>
              <a:gd name="T1" fmla="*/ 468020 h 936625"/>
              <a:gd name="T2" fmla="*/ 1551 w 936625"/>
              <a:gd name="T3" fmla="*/ 429636 h 936625"/>
              <a:gd name="T4" fmla="*/ 13602 w 936625"/>
              <a:gd name="T5" fmla="*/ 355552 h 936625"/>
              <a:gd name="T6" fmla="*/ 36781 w 936625"/>
              <a:gd name="T7" fmla="*/ 285850 h 936625"/>
              <a:gd name="T8" fmla="*/ 70123 w 936625"/>
              <a:gd name="T9" fmla="*/ 221491 h 936625"/>
              <a:gd name="T10" fmla="*/ 112665 w 936625"/>
              <a:gd name="T11" fmla="*/ 163441 h 936625"/>
              <a:gd name="T12" fmla="*/ 163444 w 936625"/>
              <a:gd name="T13" fmla="*/ 112664 h 936625"/>
              <a:gd name="T14" fmla="*/ 221496 w 936625"/>
              <a:gd name="T15" fmla="*/ 70122 h 936625"/>
              <a:gd name="T16" fmla="*/ 285857 w 936625"/>
              <a:gd name="T17" fmla="*/ 36780 h 936625"/>
              <a:gd name="T18" fmla="*/ 355564 w 936625"/>
              <a:gd name="T19" fmla="*/ 13602 h 936625"/>
              <a:gd name="T20" fmla="*/ 429652 w 936625"/>
              <a:gd name="T21" fmla="*/ 1551 h 936625"/>
              <a:gd name="T22" fmla="*/ 468038 w 936625"/>
              <a:gd name="T23" fmla="*/ 0 h 936625"/>
              <a:gd name="T24" fmla="*/ 506426 w 936625"/>
              <a:gd name="T25" fmla="*/ 1551 h 936625"/>
              <a:gd name="T26" fmla="*/ 580517 w 936625"/>
              <a:gd name="T27" fmla="*/ 13602 h 936625"/>
              <a:gd name="T28" fmla="*/ 650226 w 936625"/>
              <a:gd name="T29" fmla="*/ 36780 h 936625"/>
              <a:gd name="T30" fmla="*/ 714589 w 936625"/>
              <a:gd name="T31" fmla="*/ 70122 h 936625"/>
              <a:gd name="T32" fmla="*/ 772642 w 936625"/>
              <a:gd name="T33" fmla="*/ 112664 h 936625"/>
              <a:gd name="T34" fmla="*/ 823422 w 936625"/>
              <a:gd name="T35" fmla="*/ 163441 h 936625"/>
              <a:gd name="T36" fmla="*/ 865965 w 936625"/>
              <a:gd name="T37" fmla="*/ 221491 h 936625"/>
              <a:gd name="T38" fmla="*/ 899308 w 936625"/>
              <a:gd name="T39" fmla="*/ 285850 h 936625"/>
              <a:gd name="T40" fmla="*/ 922486 w 936625"/>
              <a:gd name="T41" fmla="*/ 355552 h 936625"/>
              <a:gd name="T42" fmla="*/ 934537 w 936625"/>
              <a:gd name="T43" fmla="*/ 429636 h 936625"/>
              <a:gd name="T44" fmla="*/ 936089 w 936625"/>
              <a:gd name="T45" fmla="*/ 468020 h 936625"/>
              <a:gd name="T46" fmla="*/ 934537 w 936625"/>
              <a:gd name="T47" fmla="*/ 506408 h 936625"/>
              <a:gd name="T48" fmla="*/ 922486 w 936625"/>
              <a:gd name="T49" fmla="*/ 580500 h 936625"/>
              <a:gd name="T50" fmla="*/ 899308 w 936625"/>
              <a:gd name="T51" fmla="*/ 650211 h 936625"/>
              <a:gd name="T52" fmla="*/ 865965 w 936625"/>
              <a:gd name="T53" fmla="*/ 714577 h 936625"/>
              <a:gd name="T54" fmla="*/ 823422 w 936625"/>
              <a:gd name="T55" fmla="*/ 772633 h 936625"/>
              <a:gd name="T56" fmla="*/ 772642 w 936625"/>
              <a:gd name="T57" fmla="*/ 823416 h 936625"/>
              <a:gd name="T58" fmla="*/ 714589 w 936625"/>
              <a:gd name="T59" fmla="*/ 865962 h 936625"/>
              <a:gd name="T60" fmla="*/ 650226 w 936625"/>
              <a:gd name="T61" fmla="*/ 899307 h 936625"/>
              <a:gd name="T62" fmla="*/ 580517 w 936625"/>
              <a:gd name="T63" fmla="*/ 922488 h 936625"/>
              <a:gd name="T64" fmla="*/ 506426 w 936625"/>
              <a:gd name="T65" fmla="*/ 934540 h 936625"/>
              <a:gd name="T66" fmla="*/ 468038 w 936625"/>
              <a:gd name="T67" fmla="*/ 936092 h 936625"/>
              <a:gd name="T68" fmla="*/ 429652 w 936625"/>
              <a:gd name="T69" fmla="*/ 934540 h 936625"/>
              <a:gd name="T70" fmla="*/ 355564 w 936625"/>
              <a:gd name="T71" fmla="*/ 922488 h 936625"/>
              <a:gd name="T72" fmla="*/ 285857 w 936625"/>
              <a:gd name="T73" fmla="*/ 899307 h 936625"/>
              <a:gd name="T74" fmla="*/ 221496 w 936625"/>
              <a:gd name="T75" fmla="*/ 865962 h 936625"/>
              <a:gd name="T76" fmla="*/ 163444 w 936625"/>
              <a:gd name="T77" fmla="*/ 823416 h 936625"/>
              <a:gd name="T78" fmla="*/ 112665 w 936625"/>
              <a:gd name="T79" fmla="*/ 772633 h 936625"/>
              <a:gd name="T80" fmla="*/ 70123 w 936625"/>
              <a:gd name="T81" fmla="*/ 714577 h 936625"/>
              <a:gd name="T82" fmla="*/ 36781 w 936625"/>
              <a:gd name="T83" fmla="*/ 650211 h 936625"/>
              <a:gd name="T84" fmla="*/ 13602 w 936625"/>
              <a:gd name="T85" fmla="*/ 580500 h 936625"/>
              <a:gd name="T86" fmla="*/ 1551 w 936625"/>
              <a:gd name="T87" fmla="*/ 506408 h 936625"/>
              <a:gd name="T88" fmla="*/ 0 w 936625"/>
              <a:gd name="T89" fmla="*/ 46802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20"/>
                </a:moveTo>
                <a:lnTo>
                  <a:pt x="1551" y="429636"/>
                </a:lnTo>
                <a:lnTo>
                  <a:pt x="13602" y="355552"/>
                </a:lnTo>
                <a:lnTo>
                  <a:pt x="36781" y="285850"/>
                </a:lnTo>
                <a:lnTo>
                  <a:pt x="70123" y="221491"/>
                </a:lnTo>
                <a:lnTo>
                  <a:pt x="112665" y="163441"/>
                </a:lnTo>
                <a:lnTo>
                  <a:pt x="163444" y="112664"/>
                </a:lnTo>
                <a:lnTo>
                  <a:pt x="221496" y="70122"/>
                </a:lnTo>
                <a:lnTo>
                  <a:pt x="285857" y="36780"/>
                </a:lnTo>
                <a:lnTo>
                  <a:pt x="355564" y="13602"/>
                </a:lnTo>
                <a:lnTo>
                  <a:pt x="429652" y="1551"/>
                </a:lnTo>
                <a:lnTo>
                  <a:pt x="468038" y="0"/>
                </a:lnTo>
                <a:lnTo>
                  <a:pt x="506426" y="1551"/>
                </a:lnTo>
                <a:lnTo>
                  <a:pt x="580517" y="13602"/>
                </a:lnTo>
                <a:lnTo>
                  <a:pt x="650226" y="36780"/>
                </a:lnTo>
                <a:lnTo>
                  <a:pt x="714589" y="70122"/>
                </a:lnTo>
                <a:lnTo>
                  <a:pt x="772642" y="112664"/>
                </a:lnTo>
                <a:lnTo>
                  <a:pt x="823422" y="163441"/>
                </a:lnTo>
                <a:lnTo>
                  <a:pt x="865965" y="221491"/>
                </a:lnTo>
                <a:lnTo>
                  <a:pt x="899308" y="285850"/>
                </a:lnTo>
                <a:lnTo>
                  <a:pt x="922486" y="355552"/>
                </a:lnTo>
                <a:lnTo>
                  <a:pt x="934537" y="429636"/>
                </a:lnTo>
                <a:lnTo>
                  <a:pt x="936089" y="468020"/>
                </a:lnTo>
                <a:lnTo>
                  <a:pt x="934537" y="506408"/>
                </a:lnTo>
                <a:lnTo>
                  <a:pt x="922486" y="580500"/>
                </a:lnTo>
                <a:lnTo>
                  <a:pt x="899308" y="650211"/>
                </a:lnTo>
                <a:lnTo>
                  <a:pt x="865965" y="714577"/>
                </a:lnTo>
                <a:lnTo>
                  <a:pt x="823422" y="772633"/>
                </a:lnTo>
                <a:lnTo>
                  <a:pt x="772642" y="823416"/>
                </a:lnTo>
                <a:lnTo>
                  <a:pt x="714589" y="865962"/>
                </a:lnTo>
                <a:lnTo>
                  <a:pt x="650226" y="899307"/>
                </a:lnTo>
                <a:lnTo>
                  <a:pt x="580517" y="922488"/>
                </a:lnTo>
                <a:lnTo>
                  <a:pt x="506426" y="934540"/>
                </a:lnTo>
                <a:lnTo>
                  <a:pt x="468038" y="936092"/>
                </a:lnTo>
                <a:lnTo>
                  <a:pt x="429652" y="934540"/>
                </a:lnTo>
                <a:lnTo>
                  <a:pt x="355564" y="922488"/>
                </a:lnTo>
                <a:lnTo>
                  <a:pt x="285857" y="899307"/>
                </a:lnTo>
                <a:lnTo>
                  <a:pt x="221496" y="865962"/>
                </a:lnTo>
                <a:lnTo>
                  <a:pt x="163444" y="823416"/>
                </a:lnTo>
                <a:lnTo>
                  <a:pt x="112665" y="772633"/>
                </a:lnTo>
                <a:lnTo>
                  <a:pt x="70123" y="714577"/>
                </a:lnTo>
                <a:lnTo>
                  <a:pt x="36781" y="650211"/>
                </a:lnTo>
                <a:lnTo>
                  <a:pt x="13602" y="580500"/>
                </a:lnTo>
                <a:lnTo>
                  <a:pt x="1551" y="506408"/>
                </a:lnTo>
                <a:lnTo>
                  <a:pt x="0" y="468020"/>
                </a:lnTo>
                <a:close/>
              </a:path>
            </a:pathLst>
          </a:custGeom>
          <a:noFill/>
          <a:ln w="127000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6" name="object 6"/>
          <p:cNvSpPr>
            <a:spLocks/>
          </p:cNvSpPr>
          <p:nvPr/>
        </p:nvSpPr>
        <p:spPr bwMode="auto">
          <a:xfrm>
            <a:off x="669925" y="4084638"/>
            <a:ext cx="936625" cy="936625"/>
          </a:xfrm>
          <a:custGeom>
            <a:avLst/>
            <a:gdLst>
              <a:gd name="T0" fmla="*/ 0 w 936625"/>
              <a:gd name="T1" fmla="*/ 468050 h 936625"/>
              <a:gd name="T2" fmla="*/ 1551 w 936625"/>
              <a:gd name="T3" fmla="*/ 429662 h 936625"/>
              <a:gd name="T4" fmla="*/ 13602 w 936625"/>
              <a:gd name="T5" fmla="*/ 355571 h 936625"/>
              <a:gd name="T6" fmla="*/ 36781 w 936625"/>
              <a:gd name="T7" fmla="*/ 285862 h 936625"/>
              <a:gd name="T8" fmla="*/ 70124 w 936625"/>
              <a:gd name="T9" fmla="*/ 221500 h 936625"/>
              <a:gd name="T10" fmla="*/ 112667 w 936625"/>
              <a:gd name="T11" fmla="*/ 163446 h 936625"/>
              <a:gd name="T12" fmla="*/ 163448 w 936625"/>
              <a:gd name="T13" fmla="*/ 112667 h 936625"/>
              <a:gd name="T14" fmla="*/ 221502 w 936625"/>
              <a:gd name="T15" fmla="*/ 70123 h 936625"/>
              <a:gd name="T16" fmla="*/ 285866 w 936625"/>
              <a:gd name="T17" fmla="*/ 36781 h 936625"/>
              <a:gd name="T18" fmla="*/ 355577 w 936625"/>
              <a:gd name="T19" fmla="*/ 13602 h 936625"/>
              <a:gd name="T20" fmla="*/ 429670 w 936625"/>
              <a:gd name="T21" fmla="*/ 1551 h 936625"/>
              <a:gd name="T22" fmla="*/ 468060 w 936625"/>
              <a:gd name="T23" fmla="*/ 0 h 936625"/>
              <a:gd name="T24" fmla="*/ 506447 w 936625"/>
              <a:gd name="T25" fmla="*/ 1551 h 936625"/>
              <a:gd name="T26" fmla="*/ 580536 w 936625"/>
              <a:gd name="T27" fmla="*/ 13602 h 936625"/>
              <a:gd name="T28" fmla="*/ 650244 w 936625"/>
              <a:gd name="T29" fmla="*/ 36781 h 936625"/>
              <a:gd name="T30" fmla="*/ 714606 w 936625"/>
              <a:gd name="T31" fmla="*/ 70123 h 936625"/>
              <a:gd name="T32" fmla="*/ 772658 w 936625"/>
              <a:gd name="T33" fmla="*/ 112667 h 936625"/>
              <a:gd name="T34" fmla="*/ 823438 w 936625"/>
              <a:gd name="T35" fmla="*/ 163446 h 936625"/>
              <a:gd name="T36" fmla="*/ 865981 w 936625"/>
              <a:gd name="T37" fmla="*/ 221500 h 936625"/>
              <a:gd name="T38" fmla="*/ 899323 w 936625"/>
              <a:gd name="T39" fmla="*/ 285862 h 936625"/>
              <a:gd name="T40" fmla="*/ 922502 w 936625"/>
              <a:gd name="T41" fmla="*/ 355571 h 936625"/>
              <a:gd name="T42" fmla="*/ 934553 w 936625"/>
              <a:gd name="T43" fmla="*/ 429662 h 936625"/>
              <a:gd name="T44" fmla="*/ 936104 w 936625"/>
              <a:gd name="T45" fmla="*/ 468050 h 936625"/>
              <a:gd name="T46" fmla="*/ 934553 w 936625"/>
              <a:gd name="T47" fmla="*/ 506438 h 936625"/>
              <a:gd name="T48" fmla="*/ 922502 w 936625"/>
              <a:gd name="T49" fmla="*/ 580530 h 936625"/>
              <a:gd name="T50" fmla="*/ 899323 w 936625"/>
              <a:gd name="T51" fmla="*/ 650238 h 936625"/>
              <a:gd name="T52" fmla="*/ 865981 w 936625"/>
              <a:gd name="T53" fmla="*/ 714601 h 936625"/>
              <a:gd name="T54" fmla="*/ 823438 w 936625"/>
              <a:gd name="T55" fmla="*/ 772654 h 936625"/>
              <a:gd name="T56" fmla="*/ 772658 w 936625"/>
              <a:gd name="T57" fmla="*/ 823434 h 936625"/>
              <a:gd name="T58" fmla="*/ 714606 w 936625"/>
              <a:gd name="T59" fmla="*/ 865977 h 936625"/>
              <a:gd name="T60" fmla="*/ 650244 w 936625"/>
              <a:gd name="T61" fmla="*/ 899320 h 936625"/>
              <a:gd name="T62" fmla="*/ 580536 w 936625"/>
              <a:gd name="T63" fmla="*/ 922499 h 936625"/>
              <a:gd name="T64" fmla="*/ 506447 w 936625"/>
              <a:gd name="T65" fmla="*/ 934550 h 936625"/>
              <a:gd name="T66" fmla="*/ 468060 w 936625"/>
              <a:gd name="T67" fmla="*/ 936101 h 936625"/>
              <a:gd name="T68" fmla="*/ 429670 w 936625"/>
              <a:gd name="T69" fmla="*/ 934550 h 936625"/>
              <a:gd name="T70" fmla="*/ 355577 w 936625"/>
              <a:gd name="T71" fmla="*/ 922499 h 936625"/>
              <a:gd name="T72" fmla="*/ 285866 w 936625"/>
              <a:gd name="T73" fmla="*/ 899320 h 936625"/>
              <a:gd name="T74" fmla="*/ 221502 w 936625"/>
              <a:gd name="T75" fmla="*/ 865977 h 936625"/>
              <a:gd name="T76" fmla="*/ 163448 w 936625"/>
              <a:gd name="T77" fmla="*/ 823434 h 936625"/>
              <a:gd name="T78" fmla="*/ 112667 w 936625"/>
              <a:gd name="T79" fmla="*/ 772654 h 936625"/>
              <a:gd name="T80" fmla="*/ 70124 w 936625"/>
              <a:gd name="T81" fmla="*/ 714601 h 936625"/>
              <a:gd name="T82" fmla="*/ 36781 w 936625"/>
              <a:gd name="T83" fmla="*/ 650238 h 936625"/>
              <a:gd name="T84" fmla="*/ 13602 w 936625"/>
              <a:gd name="T85" fmla="*/ 580530 h 936625"/>
              <a:gd name="T86" fmla="*/ 1551 w 936625"/>
              <a:gd name="T87" fmla="*/ 506438 h 936625"/>
              <a:gd name="T88" fmla="*/ 0 w 936625"/>
              <a:gd name="T89" fmla="*/ 46805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50"/>
                </a:moveTo>
                <a:lnTo>
                  <a:pt x="1551" y="429662"/>
                </a:lnTo>
                <a:lnTo>
                  <a:pt x="13602" y="355571"/>
                </a:lnTo>
                <a:lnTo>
                  <a:pt x="36781" y="285862"/>
                </a:lnTo>
                <a:lnTo>
                  <a:pt x="70124" y="221500"/>
                </a:lnTo>
                <a:lnTo>
                  <a:pt x="112667" y="163446"/>
                </a:lnTo>
                <a:lnTo>
                  <a:pt x="163448" y="112667"/>
                </a:lnTo>
                <a:lnTo>
                  <a:pt x="221502" y="70123"/>
                </a:lnTo>
                <a:lnTo>
                  <a:pt x="285866" y="36781"/>
                </a:lnTo>
                <a:lnTo>
                  <a:pt x="355577" y="13602"/>
                </a:lnTo>
                <a:lnTo>
                  <a:pt x="429670" y="1551"/>
                </a:lnTo>
                <a:lnTo>
                  <a:pt x="468060" y="0"/>
                </a:lnTo>
                <a:lnTo>
                  <a:pt x="506447" y="1551"/>
                </a:lnTo>
                <a:lnTo>
                  <a:pt x="580536" y="13602"/>
                </a:lnTo>
                <a:lnTo>
                  <a:pt x="650244" y="36781"/>
                </a:lnTo>
                <a:lnTo>
                  <a:pt x="714606" y="70123"/>
                </a:lnTo>
                <a:lnTo>
                  <a:pt x="772658" y="112667"/>
                </a:lnTo>
                <a:lnTo>
                  <a:pt x="823438" y="163446"/>
                </a:lnTo>
                <a:lnTo>
                  <a:pt x="865981" y="221500"/>
                </a:lnTo>
                <a:lnTo>
                  <a:pt x="899323" y="285862"/>
                </a:lnTo>
                <a:lnTo>
                  <a:pt x="922502" y="355571"/>
                </a:lnTo>
                <a:lnTo>
                  <a:pt x="934553" y="429662"/>
                </a:lnTo>
                <a:lnTo>
                  <a:pt x="936104" y="468050"/>
                </a:lnTo>
                <a:lnTo>
                  <a:pt x="934553" y="506438"/>
                </a:lnTo>
                <a:lnTo>
                  <a:pt x="922502" y="580530"/>
                </a:lnTo>
                <a:lnTo>
                  <a:pt x="899323" y="650238"/>
                </a:lnTo>
                <a:lnTo>
                  <a:pt x="865981" y="714601"/>
                </a:lnTo>
                <a:lnTo>
                  <a:pt x="823438" y="772654"/>
                </a:lnTo>
                <a:lnTo>
                  <a:pt x="772658" y="823434"/>
                </a:lnTo>
                <a:lnTo>
                  <a:pt x="714606" y="865977"/>
                </a:lnTo>
                <a:lnTo>
                  <a:pt x="650244" y="899320"/>
                </a:lnTo>
                <a:lnTo>
                  <a:pt x="580536" y="922499"/>
                </a:lnTo>
                <a:lnTo>
                  <a:pt x="506447" y="934550"/>
                </a:lnTo>
                <a:lnTo>
                  <a:pt x="468060" y="936101"/>
                </a:lnTo>
                <a:lnTo>
                  <a:pt x="429670" y="934550"/>
                </a:lnTo>
                <a:lnTo>
                  <a:pt x="355577" y="922499"/>
                </a:lnTo>
                <a:lnTo>
                  <a:pt x="285866" y="899320"/>
                </a:lnTo>
                <a:lnTo>
                  <a:pt x="221502" y="865977"/>
                </a:lnTo>
                <a:lnTo>
                  <a:pt x="163448" y="823434"/>
                </a:lnTo>
                <a:lnTo>
                  <a:pt x="112667" y="772654"/>
                </a:lnTo>
                <a:lnTo>
                  <a:pt x="70124" y="714601"/>
                </a:lnTo>
                <a:lnTo>
                  <a:pt x="36781" y="650238"/>
                </a:lnTo>
                <a:lnTo>
                  <a:pt x="13602" y="580530"/>
                </a:lnTo>
                <a:lnTo>
                  <a:pt x="1551" y="506438"/>
                </a:lnTo>
                <a:lnTo>
                  <a:pt x="0" y="468050"/>
                </a:lnTo>
                <a:close/>
              </a:path>
            </a:pathLst>
          </a:custGeom>
          <a:noFill/>
          <a:ln w="1270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7" name="object 7"/>
          <p:cNvSpPr>
            <a:spLocks/>
          </p:cNvSpPr>
          <p:nvPr/>
        </p:nvSpPr>
        <p:spPr bwMode="auto">
          <a:xfrm>
            <a:off x="1749425" y="4084638"/>
            <a:ext cx="936625" cy="936625"/>
          </a:xfrm>
          <a:custGeom>
            <a:avLst/>
            <a:gdLst>
              <a:gd name="T0" fmla="*/ 0 w 936625"/>
              <a:gd name="T1" fmla="*/ 468050 h 936625"/>
              <a:gd name="T2" fmla="*/ 1551 w 936625"/>
              <a:gd name="T3" fmla="*/ 429662 h 936625"/>
              <a:gd name="T4" fmla="*/ 13602 w 936625"/>
              <a:gd name="T5" fmla="*/ 355571 h 936625"/>
              <a:gd name="T6" fmla="*/ 36781 w 936625"/>
              <a:gd name="T7" fmla="*/ 285862 h 936625"/>
              <a:gd name="T8" fmla="*/ 70123 w 936625"/>
              <a:gd name="T9" fmla="*/ 221500 h 936625"/>
              <a:gd name="T10" fmla="*/ 112666 w 936625"/>
              <a:gd name="T11" fmla="*/ 163446 h 936625"/>
              <a:gd name="T12" fmla="*/ 163446 w 936625"/>
              <a:gd name="T13" fmla="*/ 112667 h 936625"/>
              <a:gd name="T14" fmla="*/ 221499 w 936625"/>
              <a:gd name="T15" fmla="*/ 70123 h 936625"/>
              <a:gd name="T16" fmla="*/ 285861 w 936625"/>
              <a:gd name="T17" fmla="*/ 36781 h 936625"/>
              <a:gd name="T18" fmla="*/ 355569 w 936625"/>
              <a:gd name="T19" fmla="*/ 13602 h 936625"/>
              <a:gd name="T20" fmla="*/ 429660 w 936625"/>
              <a:gd name="T21" fmla="*/ 1551 h 936625"/>
              <a:gd name="T22" fmla="*/ 468047 w 936625"/>
              <a:gd name="T23" fmla="*/ 0 h 936625"/>
              <a:gd name="T24" fmla="*/ 506435 w 936625"/>
              <a:gd name="T25" fmla="*/ 1551 h 936625"/>
              <a:gd name="T26" fmla="*/ 580526 w 936625"/>
              <a:gd name="T27" fmla="*/ 13602 h 936625"/>
              <a:gd name="T28" fmla="*/ 650235 w 936625"/>
              <a:gd name="T29" fmla="*/ 36781 h 936625"/>
              <a:gd name="T30" fmla="*/ 714599 w 936625"/>
              <a:gd name="T31" fmla="*/ 70123 h 936625"/>
              <a:gd name="T32" fmla="*/ 772654 w 936625"/>
              <a:gd name="T33" fmla="*/ 112667 h 936625"/>
              <a:gd name="T34" fmla="*/ 823435 w 936625"/>
              <a:gd name="T35" fmla="*/ 163446 h 936625"/>
              <a:gd name="T36" fmla="*/ 865980 w 936625"/>
              <a:gd name="T37" fmla="*/ 221500 h 936625"/>
              <a:gd name="T38" fmla="*/ 899324 w 936625"/>
              <a:gd name="T39" fmla="*/ 285862 h 936625"/>
              <a:gd name="T40" fmla="*/ 922504 w 936625"/>
              <a:gd name="T41" fmla="*/ 355571 h 936625"/>
              <a:gd name="T42" fmla="*/ 934556 w 936625"/>
              <a:gd name="T43" fmla="*/ 429662 h 936625"/>
              <a:gd name="T44" fmla="*/ 936107 w 936625"/>
              <a:gd name="T45" fmla="*/ 468050 h 936625"/>
              <a:gd name="T46" fmla="*/ 934556 w 936625"/>
              <a:gd name="T47" fmla="*/ 506438 h 936625"/>
              <a:gd name="T48" fmla="*/ 922504 w 936625"/>
              <a:gd name="T49" fmla="*/ 580530 h 936625"/>
              <a:gd name="T50" fmla="*/ 899324 w 936625"/>
              <a:gd name="T51" fmla="*/ 650238 h 936625"/>
              <a:gd name="T52" fmla="*/ 865980 w 936625"/>
              <a:gd name="T53" fmla="*/ 714601 h 936625"/>
              <a:gd name="T54" fmla="*/ 823435 w 936625"/>
              <a:gd name="T55" fmla="*/ 772654 h 936625"/>
              <a:gd name="T56" fmla="*/ 772654 w 936625"/>
              <a:gd name="T57" fmla="*/ 823434 h 936625"/>
              <a:gd name="T58" fmla="*/ 714599 w 936625"/>
              <a:gd name="T59" fmla="*/ 865977 h 936625"/>
              <a:gd name="T60" fmla="*/ 650235 w 936625"/>
              <a:gd name="T61" fmla="*/ 899320 h 936625"/>
              <a:gd name="T62" fmla="*/ 580526 w 936625"/>
              <a:gd name="T63" fmla="*/ 922499 h 936625"/>
              <a:gd name="T64" fmla="*/ 506435 w 936625"/>
              <a:gd name="T65" fmla="*/ 934550 h 936625"/>
              <a:gd name="T66" fmla="*/ 468047 w 936625"/>
              <a:gd name="T67" fmla="*/ 936101 h 936625"/>
              <a:gd name="T68" fmla="*/ 429660 w 936625"/>
              <a:gd name="T69" fmla="*/ 934550 h 936625"/>
              <a:gd name="T70" fmla="*/ 355569 w 936625"/>
              <a:gd name="T71" fmla="*/ 922499 h 936625"/>
              <a:gd name="T72" fmla="*/ 285861 w 936625"/>
              <a:gd name="T73" fmla="*/ 899320 h 936625"/>
              <a:gd name="T74" fmla="*/ 221499 w 936625"/>
              <a:gd name="T75" fmla="*/ 865977 h 936625"/>
              <a:gd name="T76" fmla="*/ 163446 w 936625"/>
              <a:gd name="T77" fmla="*/ 823434 h 936625"/>
              <a:gd name="T78" fmla="*/ 112666 w 936625"/>
              <a:gd name="T79" fmla="*/ 772654 h 936625"/>
              <a:gd name="T80" fmla="*/ 70123 w 936625"/>
              <a:gd name="T81" fmla="*/ 714601 h 936625"/>
              <a:gd name="T82" fmla="*/ 36781 w 936625"/>
              <a:gd name="T83" fmla="*/ 650238 h 936625"/>
              <a:gd name="T84" fmla="*/ 13602 w 936625"/>
              <a:gd name="T85" fmla="*/ 580530 h 936625"/>
              <a:gd name="T86" fmla="*/ 1551 w 936625"/>
              <a:gd name="T87" fmla="*/ 506438 h 936625"/>
              <a:gd name="T88" fmla="*/ 0 w 936625"/>
              <a:gd name="T89" fmla="*/ 46805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50"/>
                </a:moveTo>
                <a:lnTo>
                  <a:pt x="1551" y="429662"/>
                </a:lnTo>
                <a:lnTo>
                  <a:pt x="13602" y="355571"/>
                </a:lnTo>
                <a:lnTo>
                  <a:pt x="36781" y="285862"/>
                </a:lnTo>
                <a:lnTo>
                  <a:pt x="70123" y="221500"/>
                </a:lnTo>
                <a:lnTo>
                  <a:pt x="112666" y="163446"/>
                </a:lnTo>
                <a:lnTo>
                  <a:pt x="163446" y="112667"/>
                </a:lnTo>
                <a:lnTo>
                  <a:pt x="221499" y="70123"/>
                </a:lnTo>
                <a:lnTo>
                  <a:pt x="285861" y="36781"/>
                </a:lnTo>
                <a:lnTo>
                  <a:pt x="355569" y="13602"/>
                </a:lnTo>
                <a:lnTo>
                  <a:pt x="429660" y="1551"/>
                </a:lnTo>
                <a:lnTo>
                  <a:pt x="468047" y="0"/>
                </a:lnTo>
                <a:lnTo>
                  <a:pt x="506435" y="1551"/>
                </a:lnTo>
                <a:lnTo>
                  <a:pt x="580526" y="13602"/>
                </a:lnTo>
                <a:lnTo>
                  <a:pt x="650235" y="36781"/>
                </a:lnTo>
                <a:lnTo>
                  <a:pt x="714599" y="70123"/>
                </a:lnTo>
                <a:lnTo>
                  <a:pt x="772654" y="112667"/>
                </a:lnTo>
                <a:lnTo>
                  <a:pt x="823435" y="163446"/>
                </a:lnTo>
                <a:lnTo>
                  <a:pt x="865980" y="221500"/>
                </a:lnTo>
                <a:lnTo>
                  <a:pt x="899324" y="285862"/>
                </a:lnTo>
                <a:lnTo>
                  <a:pt x="922504" y="355571"/>
                </a:lnTo>
                <a:lnTo>
                  <a:pt x="934556" y="429662"/>
                </a:lnTo>
                <a:lnTo>
                  <a:pt x="936107" y="468050"/>
                </a:lnTo>
                <a:lnTo>
                  <a:pt x="934556" y="506438"/>
                </a:lnTo>
                <a:lnTo>
                  <a:pt x="922504" y="580530"/>
                </a:lnTo>
                <a:lnTo>
                  <a:pt x="899324" y="650238"/>
                </a:lnTo>
                <a:lnTo>
                  <a:pt x="865980" y="714601"/>
                </a:lnTo>
                <a:lnTo>
                  <a:pt x="823435" y="772654"/>
                </a:lnTo>
                <a:lnTo>
                  <a:pt x="772654" y="823434"/>
                </a:lnTo>
                <a:lnTo>
                  <a:pt x="714599" y="865977"/>
                </a:lnTo>
                <a:lnTo>
                  <a:pt x="650235" y="899320"/>
                </a:lnTo>
                <a:lnTo>
                  <a:pt x="580526" y="922499"/>
                </a:lnTo>
                <a:lnTo>
                  <a:pt x="506435" y="934550"/>
                </a:lnTo>
                <a:lnTo>
                  <a:pt x="468047" y="936101"/>
                </a:lnTo>
                <a:lnTo>
                  <a:pt x="429660" y="934550"/>
                </a:lnTo>
                <a:lnTo>
                  <a:pt x="355569" y="922499"/>
                </a:lnTo>
                <a:lnTo>
                  <a:pt x="285861" y="899320"/>
                </a:lnTo>
                <a:lnTo>
                  <a:pt x="221499" y="865977"/>
                </a:lnTo>
                <a:lnTo>
                  <a:pt x="163446" y="823434"/>
                </a:lnTo>
                <a:lnTo>
                  <a:pt x="112666" y="772654"/>
                </a:lnTo>
                <a:lnTo>
                  <a:pt x="70123" y="714601"/>
                </a:lnTo>
                <a:lnTo>
                  <a:pt x="36781" y="650238"/>
                </a:lnTo>
                <a:lnTo>
                  <a:pt x="13602" y="580530"/>
                </a:lnTo>
                <a:lnTo>
                  <a:pt x="1551" y="506438"/>
                </a:lnTo>
                <a:lnTo>
                  <a:pt x="0" y="468050"/>
                </a:lnTo>
                <a:close/>
              </a:path>
            </a:pathLst>
          </a:custGeom>
          <a:noFill/>
          <a:ln w="127000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8" name="object 8"/>
          <p:cNvSpPr>
            <a:spLocks/>
          </p:cNvSpPr>
          <p:nvPr/>
        </p:nvSpPr>
        <p:spPr bwMode="auto">
          <a:xfrm>
            <a:off x="1822450" y="5283200"/>
            <a:ext cx="936625" cy="936625"/>
          </a:xfrm>
          <a:custGeom>
            <a:avLst/>
            <a:gdLst>
              <a:gd name="T0" fmla="*/ 0 w 936625"/>
              <a:gd name="T1" fmla="*/ 468081 h 936625"/>
              <a:gd name="T2" fmla="*/ 1551 w 936625"/>
              <a:gd name="T3" fmla="*/ 429689 h 936625"/>
              <a:gd name="T4" fmla="*/ 13602 w 936625"/>
              <a:gd name="T5" fmla="*/ 355590 h 936625"/>
              <a:gd name="T6" fmla="*/ 36781 w 936625"/>
              <a:gd name="T7" fmla="*/ 285875 h 936625"/>
              <a:gd name="T8" fmla="*/ 70123 w 936625"/>
              <a:gd name="T9" fmla="*/ 221508 h 936625"/>
              <a:gd name="T10" fmla="*/ 112666 w 936625"/>
              <a:gd name="T11" fmla="*/ 163452 h 936625"/>
              <a:gd name="T12" fmla="*/ 163446 w 936625"/>
              <a:gd name="T13" fmla="*/ 112669 h 936625"/>
              <a:gd name="T14" fmla="*/ 221499 w 936625"/>
              <a:gd name="T15" fmla="*/ 70125 h 936625"/>
              <a:gd name="T16" fmla="*/ 285861 w 936625"/>
              <a:gd name="T17" fmla="*/ 36781 h 936625"/>
              <a:gd name="T18" fmla="*/ 355569 w 936625"/>
              <a:gd name="T19" fmla="*/ 13602 h 936625"/>
              <a:gd name="T20" fmla="*/ 429660 w 936625"/>
              <a:gd name="T21" fmla="*/ 1551 h 936625"/>
              <a:gd name="T22" fmla="*/ 468047 w 936625"/>
              <a:gd name="T23" fmla="*/ 0 h 936625"/>
              <a:gd name="T24" fmla="*/ 506435 w 936625"/>
              <a:gd name="T25" fmla="*/ 1551 h 936625"/>
              <a:gd name="T26" fmla="*/ 580526 w 936625"/>
              <a:gd name="T27" fmla="*/ 13602 h 936625"/>
              <a:gd name="T28" fmla="*/ 650235 w 936625"/>
              <a:gd name="T29" fmla="*/ 36781 h 936625"/>
              <a:gd name="T30" fmla="*/ 714599 w 936625"/>
              <a:gd name="T31" fmla="*/ 70125 h 936625"/>
              <a:gd name="T32" fmla="*/ 772654 w 936625"/>
              <a:gd name="T33" fmla="*/ 112669 h 936625"/>
              <a:gd name="T34" fmla="*/ 823435 w 936625"/>
              <a:gd name="T35" fmla="*/ 163452 h 936625"/>
              <a:gd name="T36" fmla="*/ 865980 w 936625"/>
              <a:gd name="T37" fmla="*/ 221508 h 936625"/>
              <a:gd name="T38" fmla="*/ 899324 w 936625"/>
              <a:gd name="T39" fmla="*/ 285875 h 936625"/>
              <a:gd name="T40" fmla="*/ 922504 w 936625"/>
              <a:gd name="T41" fmla="*/ 355590 h 936625"/>
              <a:gd name="T42" fmla="*/ 934556 w 936625"/>
              <a:gd name="T43" fmla="*/ 429689 h 936625"/>
              <a:gd name="T44" fmla="*/ 936107 w 936625"/>
              <a:gd name="T45" fmla="*/ 468081 h 936625"/>
              <a:gd name="T46" fmla="*/ 934556 w 936625"/>
              <a:gd name="T47" fmla="*/ 506469 h 936625"/>
              <a:gd name="T48" fmla="*/ 922504 w 936625"/>
              <a:gd name="T49" fmla="*/ 580560 h 936625"/>
              <a:gd name="T50" fmla="*/ 899324 w 936625"/>
              <a:gd name="T51" fmla="*/ 650269 h 936625"/>
              <a:gd name="T52" fmla="*/ 865980 w 936625"/>
              <a:gd name="T53" fmla="*/ 714632 h 936625"/>
              <a:gd name="T54" fmla="*/ 823435 w 936625"/>
              <a:gd name="T55" fmla="*/ 772685 h 936625"/>
              <a:gd name="T56" fmla="*/ 772654 w 936625"/>
              <a:gd name="T57" fmla="*/ 823465 h 936625"/>
              <a:gd name="T58" fmla="*/ 714599 w 936625"/>
              <a:gd name="T59" fmla="*/ 866008 h 936625"/>
              <a:gd name="T60" fmla="*/ 650235 w 936625"/>
              <a:gd name="T61" fmla="*/ 899350 h 936625"/>
              <a:gd name="T62" fmla="*/ 580526 w 936625"/>
              <a:gd name="T63" fmla="*/ 922529 h 936625"/>
              <a:gd name="T64" fmla="*/ 506435 w 936625"/>
              <a:gd name="T65" fmla="*/ 934580 h 936625"/>
              <a:gd name="T66" fmla="*/ 468047 w 936625"/>
              <a:gd name="T67" fmla="*/ 936132 h 936625"/>
              <a:gd name="T68" fmla="*/ 429660 w 936625"/>
              <a:gd name="T69" fmla="*/ 934580 h 936625"/>
              <a:gd name="T70" fmla="*/ 355569 w 936625"/>
              <a:gd name="T71" fmla="*/ 922529 h 936625"/>
              <a:gd name="T72" fmla="*/ 285861 w 936625"/>
              <a:gd name="T73" fmla="*/ 899350 h 936625"/>
              <a:gd name="T74" fmla="*/ 221499 w 936625"/>
              <a:gd name="T75" fmla="*/ 866008 h 936625"/>
              <a:gd name="T76" fmla="*/ 163446 w 936625"/>
              <a:gd name="T77" fmla="*/ 823465 h 936625"/>
              <a:gd name="T78" fmla="*/ 112666 w 936625"/>
              <a:gd name="T79" fmla="*/ 772685 h 936625"/>
              <a:gd name="T80" fmla="*/ 70123 w 936625"/>
              <a:gd name="T81" fmla="*/ 714632 h 936625"/>
              <a:gd name="T82" fmla="*/ 36781 w 936625"/>
              <a:gd name="T83" fmla="*/ 650269 h 936625"/>
              <a:gd name="T84" fmla="*/ 13602 w 936625"/>
              <a:gd name="T85" fmla="*/ 580560 h 936625"/>
              <a:gd name="T86" fmla="*/ 1551 w 936625"/>
              <a:gd name="T87" fmla="*/ 506469 h 936625"/>
              <a:gd name="T88" fmla="*/ 0 w 936625"/>
              <a:gd name="T89" fmla="*/ 468081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81"/>
                </a:moveTo>
                <a:lnTo>
                  <a:pt x="1551" y="429689"/>
                </a:lnTo>
                <a:lnTo>
                  <a:pt x="13602" y="355590"/>
                </a:lnTo>
                <a:lnTo>
                  <a:pt x="36781" y="285875"/>
                </a:lnTo>
                <a:lnTo>
                  <a:pt x="70123" y="221508"/>
                </a:lnTo>
                <a:lnTo>
                  <a:pt x="112666" y="163452"/>
                </a:lnTo>
                <a:lnTo>
                  <a:pt x="163446" y="112669"/>
                </a:lnTo>
                <a:lnTo>
                  <a:pt x="221499" y="70125"/>
                </a:lnTo>
                <a:lnTo>
                  <a:pt x="285861" y="36781"/>
                </a:lnTo>
                <a:lnTo>
                  <a:pt x="355569" y="13602"/>
                </a:lnTo>
                <a:lnTo>
                  <a:pt x="429660" y="1551"/>
                </a:lnTo>
                <a:lnTo>
                  <a:pt x="468047" y="0"/>
                </a:lnTo>
                <a:lnTo>
                  <a:pt x="506435" y="1551"/>
                </a:lnTo>
                <a:lnTo>
                  <a:pt x="580526" y="13602"/>
                </a:lnTo>
                <a:lnTo>
                  <a:pt x="650235" y="36781"/>
                </a:lnTo>
                <a:lnTo>
                  <a:pt x="714599" y="70125"/>
                </a:lnTo>
                <a:lnTo>
                  <a:pt x="772654" y="112669"/>
                </a:lnTo>
                <a:lnTo>
                  <a:pt x="823435" y="163452"/>
                </a:lnTo>
                <a:lnTo>
                  <a:pt x="865980" y="221508"/>
                </a:lnTo>
                <a:lnTo>
                  <a:pt x="899324" y="285875"/>
                </a:lnTo>
                <a:lnTo>
                  <a:pt x="922504" y="355590"/>
                </a:lnTo>
                <a:lnTo>
                  <a:pt x="934556" y="429689"/>
                </a:lnTo>
                <a:lnTo>
                  <a:pt x="936107" y="468081"/>
                </a:lnTo>
                <a:lnTo>
                  <a:pt x="934556" y="506469"/>
                </a:lnTo>
                <a:lnTo>
                  <a:pt x="922504" y="580560"/>
                </a:lnTo>
                <a:lnTo>
                  <a:pt x="899324" y="650269"/>
                </a:lnTo>
                <a:lnTo>
                  <a:pt x="865980" y="714632"/>
                </a:lnTo>
                <a:lnTo>
                  <a:pt x="823435" y="772685"/>
                </a:lnTo>
                <a:lnTo>
                  <a:pt x="772654" y="823465"/>
                </a:lnTo>
                <a:lnTo>
                  <a:pt x="714599" y="866008"/>
                </a:lnTo>
                <a:lnTo>
                  <a:pt x="650235" y="899350"/>
                </a:lnTo>
                <a:lnTo>
                  <a:pt x="580526" y="922529"/>
                </a:lnTo>
                <a:lnTo>
                  <a:pt x="506435" y="934580"/>
                </a:lnTo>
                <a:lnTo>
                  <a:pt x="468047" y="936132"/>
                </a:lnTo>
                <a:lnTo>
                  <a:pt x="429660" y="934580"/>
                </a:lnTo>
                <a:lnTo>
                  <a:pt x="355569" y="922529"/>
                </a:lnTo>
                <a:lnTo>
                  <a:pt x="285861" y="899350"/>
                </a:lnTo>
                <a:lnTo>
                  <a:pt x="221499" y="866008"/>
                </a:lnTo>
                <a:lnTo>
                  <a:pt x="163446" y="823465"/>
                </a:lnTo>
                <a:lnTo>
                  <a:pt x="112666" y="772685"/>
                </a:lnTo>
                <a:lnTo>
                  <a:pt x="70123" y="714632"/>
                </a:lnTo>
                <a:lnTo>
                  <a:pt x="36781" y="650269"/>
                </a:lnTo>
                <a:lnTo>
                  <a:pt x="13602" y="580560"/>
                </a:lnTo>
                <a:lnTo>
                  <a:pt x="1551" y="506469"/>
                </a:lnTo>
                <a:lnTo>
                  <a:pt x="0" y="468081"/>
                </a:lnTo>
                <a:close/>
              </a:path>
            </a:pathLst>
          </a:custGeom>
          <a:noFill/>
          <a:ln w="127000">
            <a:solidFill>
              <a:srgbClr val="FFF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9" name="object 9"/>
          <p:cNvSpPr>
            <a:spLocks/>
          </p:cNvSpPr>
          <p:nvPr/>
        </p:nvSpPr>
        <p:spPr bwMode="auto">
          <a:xfrm>
            <a:off x="669925" y="5308600"/>
            <a:ext cx="936625" cy="936625"/>
          </a:xfrm>
          <a:custGeom>
            <a:avLst/>
            <a:gdLst>
              <a:gd name="T0" fmla="*/ 0 w 936625"/>
              <a:gd name="T1" fmla="*/ 468050 h 936625"/>
              <a:gd name="T2" fmla="*/ 1551 w 936625"/>
              <a:gd name="T3" fmla="*/ 429662 h 936625"/>
              <a:gd name="T4" fmla="*/ 13602 w 936625"/>
              <a:gd name="T5" fmla="*/ 355571 h 936625"/>
              <a:gd name="T6" fmla="*/ 36781 w 936625"/>
              <a:gd name="T7" fmla="*/ 285862 h 936625"/>
              <a:gd name="T8" fmla="*/ 70124 w 936625"/>
              <a:gd name="T9" fmla="*/ 221500 h 936625"/>
              <a:gd name="T10" fmla="*/ 112667 w 936625"/>
              <a:gd name="T11" fmla="*/ 163446 h 936625"/>
              <a:gd name="T12" fmla="*/ 163448 w 936625"/>
              <a:gd name="T13" fmla="*/ 112667 h 936625"/>
              <a:gd name="T14" fmla="*/ 221502 w 936625"/>
              <a:gd name="T15" fmla="*/ 70123 h 936625"/>
              <a:gd name="T16" fmla="*/ 285866 w 936625"/>
              <a:gd name="T17" fmla="*/ 36781 h 936625"/>
              <a:gd name="T18" fmla="*/ 355577 w 936625"/>
              <a:gd name="T19" fmla="*/ 13602 h 936625"/>
              <a:gd name="T20" fmla="*/ 429670 w 936625"/>
              <a:gd name="T21" fmla="*/ 1551 h 936625"/>
              <a:gd name="T22" fmla="*/ 468060 w 936625"/>
              <a:gd name="T23" fmla="*/ 0 h 936625"/>
              <a:gd name="T24" fmla="*/ 506447 w 936625"/>
              <a:gd name="T25" fmla="*/ 1551 h 936625"/>
              <a:gd name="T26" fmla="*/ 580536 w 936625"/>
              <a:gd name="T27" fmla="*/ 13602 h 936625"/>
              <a:gd name="T28" fmla="*/ 650244 w 936625"/>
              <a:gd name="T29" fmla="*/ 36781 h 936625"/>
              <a:gd name="T30" fmla="*/ 714606 w 936625"/>
              <a:gd name="T31" fmla="*/ 70123 h 936625"/>
              <a:gd name="T32" fmla="*/ 772658 w 936625"/>
              <a:gd name="T33" fmla="*/ 112667 h 936625"/>
              <a:gd name="T34" fmla="*/ 823438 w 936625"/>
              <a:gd name="T35" fmla="*/ 163446 h 936625"/>
              <a:gd name="T36" fmla="*/ 865981 w 936625"/>
              <a:gd name="T37" fmla="*/ 221500 h 936625"/>
              <a:gd name="T38" fmla="*/ 899323 w 936625"/>
              <a:gd name="T39" fmla="*/ 285862 h 936625"/>
              <a:gd name="T40" fmla="*/ 922502 w 936625"/>
              <a:gd name="T41" fmla="*/ 355571 h 936625"/>
              <a:gd name="T42" fmla="*/ 934553 w 936625"/>
              <a:gd name="T43" fmla="*/ 429662 h 936625"/>
              <a:gd name="T44" fmla="*/ 936104 w 936625"/>
              <a:gd name="T45" fmla="*/ 468050 h 936625"/>
              <a:gd name="T46" fmla="*/ 934553 w 936625"/>
              <a:gd name="T47" fmla="*/ 506438 h 936625"/>
              <a:gd name="T48" fmla="*/ 922502 w 936625"/>
              <a:gd name="T49" fmla="*/ 580530 h 936625"/>
              <a:gd name="T50" fmla="*/ 899323 w 936625"/>
              <a:gd name="T51" fmla="*/ 650238 h 936625"/>
              <a:gd name="T52" fmla="*/ 865981 w 936625"/>
              <a:gd name="T53" fmla="*/ 714601 h 936625"/>
              <a:gd name="T54" fmla="*/ 823438 w 936625"/>
              <a:gd name="T55" fmla="*/ 772654 h 936625"/>
              <a:gd name="T56" fmla="*/ 772658 w 936625"/>
              <a:gd name="T57" fmla="*/ 823434 h 936625"/>
              <a:gd name="T58" fmla="*/ 714606 w 936625"/>
              <a:gd name="T59" fmla="*/ 865977 h 936625"/>
              <a:gd name="T60" fmla="*/ 650244 w 936625"/>
              <a:gd name="T61" fmla="*/ 899320 h 936625"/>
              <a:gd name="T62" fmla="*/ 580536 w 936625"/>
              <a:gd name="T63" fmla="*/ 922499 h 936625"/>
              <a:gd name="T64" fmla="*/ 506447 w 936625"/>
              <a:gd name="T65" fmla="*/ 934550 h 936625"/>
              <a:gd name="T66" fmla="*/ 468060 w 936625"/>
              <a:gd name="T67" fmla="*/ 936101 h 936625"/>
              <a:gd name="T68" fmla="*/ 429670 w 936625"/>
              <a:gd name="T69" fmla="*/ 934550 h 936625"/>
              <a:gd name="T70" fmla="*/ 355577 w 936625"/>
              <a:gd name="T71" fmla="*/ 922499 h 936625"/>
              <a:gd name="T72" fmla="*/ 285866 w 936625"/>
              <a:gd name="T73" fmla="*/ 899320 h 936625"/>
              <a:gd name="T74" fmla="*/ 221502 w 936625"/>
              <a:gd name="T75" fmla="*/ 865977 h 936625"/>
              <a:gd name="T76" fmla="*/ 163448 w 936625"/>
              <a:gd name="T77" fmla="*/ 823434 h 936625"/>
              <a:gd name="T78" fmla="*/ 112667 w 936625"/>
              <a:gd name="T79" fmla="*/ 772654 h 936625"/>
              <a:gd name="T80" fmla="*/ 70124 w 936625"/>
              <a:gd name="T81" fmla="*/ 714601 h 936625"/>
              <a:gd name="T82" fmla="*/ 36781 w 936625"/>
              <a:gd name="T83" fmla="*/ 650238 h 936625"/>
              <a:gd name="T84" fmla="*/ 13602 w 936625"/>
              <a:gd name="T85" fmla="*/ 580530 h 936625"/>
              <a:gd name="T86" fmla="*/ 1551 w 936625"/>
              <a:gd name="T87" fmla="*/ 506438 h 936625"/>
              <a:gd name="T88" fmla="*/ 0 w 936625"/>
              <a:gd name="T89" fmla="*/ 46805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50"/>
                </a:moveTo>
                <a:lnTo>
                  <a:pt x="1551" y="429662"/>
                </a:lnTo>
                <a:lnTo>
                  <a:pt x="13602" y="355571"/>
                </a:lnTo>
                <a:lnTo>
                  <a:pt x="36781" y="285862"/>
                </a:lnTo>
                <a:lnTo>
                  <a:pt x="70124" y="221500"/>
                </a:lnTo>
                <a:lnTo>
                  <a:pt x="112667" y="163446"/>
                </a:lnTo>
                <a:lnTo>
                  <a:pt x="163448" y="112667"/>
                </a:lnTo>
                <a:lnTo>
                  <a:pt x="221502" y="70123"/>
                </a:lnTo>
                <a:lnTo>
                  <a:pt x="285866" y="36781"/>
                </a:lnTo>
                <a:lnTo>
                  <a:pt x="355577" y="13602"/>
                </a:lnTo>
                <a:lnTo>
                  <a:pt x="429670" y="1551"/>
                </a:lnTo>
                <a:lnTo>
                  <a:pt x="468060" y="0"/>
                </a:lnTo>
                <a:lnTo>
                  <a:pt x="506447" y="1551"/>
                </a:lnTo>
                <a:lnTo>
                  <a:pt x="580536" y="13602"/>
                </a:lnTo>
                <a:lnTo>
                  <a:pt x="650244" y="36781"/>
                </a:lnTo>
                <a:lnTo>
                  <a:pt x="714606" y="70123"/>
                </a:lnTo>
                <a:lnTo>
                  <a:pt x="772658" y="112667"/>
                </a:lnTo>
                <a:lnTo>
                  <a:pt x="823438" y="163446"/>
                </a:lnTo>
                <a:lnTo>
                  <a:pt x="865981" y="221500"/>
                </a:lnTo>
                <a:lnTo>
                  <a:pt x="899323" y="285862"/>
                </a:lnTo>
                <a:lnTo>
                  <a:pt x="922502" y="355571"/>
                </a:lnTo>
                <a:lnTo>
                  <a:pt x="934553" y="429662"/>
                </a:lnTo>
                <a:lnTo>
                  <a:pt x="936104" y="468050"/>
                </a:lnTo>
                <a:lnTo>
                  <a:pt x="934553" y="506438"/>
                </a:lnTo>
                <a:lnTo>
                  <a:pt x="922502" y="580530"/>
                </a:lnTo>
                <a:lnTo>
                  <a:pt x="899323" y="650238"/>
                </a:lnTo>
                <a:lnTo>
                  <a:pt x="865981" y="714601"/>
                </a:lnTo>
                <a:lnTo>
                  <a:pt x="823438" y="772654"/>
                </a:lnTo>
                <a:lnTo>
                  <a:pt x="772658" y="823434"/>
                </a:lnTo>
                <a:lnTo>
                  <a:pt x="714606" y="865977"/>
                </a:lnTo>
                <a:lnTo>
                  <a:pt x="650244" y="899320"/>
                </a:lnTo>
                <a:lnTo>
                  <a:pt x="580536" y="922499"/>
                </a:lnTo>
                <a:lnTo>
                  <a:pt x="506447" y="934550"/>
                </a:lnTo>
                <a:lnTo>
                  <a:pt x="468060" y="936101"/>
                </a:lnTo>
                <a:lnTo>
                  <a:pt x="429670" y="934550"/>
                </a:lnTo>
                <a:lnTo>
                  <a:pt x="355577" y="922499"/>
                </a:lnTo>
                <a:lnTo>
                  <a:pt x="285866" y="899320"/>
                </a:lnTo>
                <a:lnTo>
                  <a:pt x="221502" y="865977"/>
                </a:lnTo>
                <a:lnTo>
                  <a:pt x="163448" y="823434"/>
                </a:lnTo>
                <a:lnTo>
                  <a:pt x="112667" y="772654"/>
                </a:lnTo>
                <a:lnTo>
                  <a:pt x="70124" y="714601"/>
                </a:lnTo>
                <a:lnTo>
                  <a:pt x="36781" y="650238"/>
                </a:lnTo>
                <a:lnTo>
                  <a:pt x="13602" y="580530"/>
                </a:lnTo>
                <a:lnTo>
                  <a:pt x="1551" y="506438"/>
                </a:lnTo>
                <a:lnTo>
                  <a:pt x="0" y="468050"/>
                </a:lnTo>
                <a:close/>
              </a:path>
            </a:pathLst>
          </a:custGeom>
          <a:noFill/>
          <a:ln w="1270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0" name="object 10"/>
          <p:cNvSpPr>
            <a:spLocks/>
          </p:cNvSpPr>
          <p:nvPr/>
        </p:nvSpPr>
        <p:spPr bwMode="auto">
          <a:xfrm>
            <a:off x="2757488" y="4516438"/>
            <a:ext cx="936625" cy="936625"/>
          </a:xfrm>
          <a:custGeom>
            <a:avLst/>
            <a:gdLst>
              <a:gd name="T0" fmla="*/ 0 w 936625"/>
              <a:gd name="T1" fmla="*/ 468081 h 936625"/>
              <a:gd name="T2" fmla="*/ 1551 w 936625"/>
              <a:gd name="T3" fmla="*/ 429693 h 936625"/>
              <a:gd name="T4" fmla="*/ 13602 w 936625"/>
              <a:gd name="T5" fmla="*/ 355600 h 936625"/>
              <a:gd name="T6" fmla="*/ 36781 w 936625"/>
              <a:gd name="T7" fmla="*/ 285888 h 936625"/>
              <a:gd name="T8" fmla="*/ 70123 w 936625"/>
              <a:gd name="T9" fmla="*/ 221521 h 936625"/>
              <a:gd name="T10" fmla="*/ 112666 w 936625"/>
              <a:gd name="T11" fmla="*/ 163464 h 936625"/>
              <a:gd name="T12" fmla="*/ 163445 w 936625"/>
              <a:gd name="T13" fmla="*/ 112679 h 936625"/>
              <a:gd name="T14" fmla="*/ 221498 w 936625"/>
              <a:gd name="T15" fmla="*/ 70132 h 936625"/>
              <a:gd name="T16" fmla="*/ 285860 w 936625"/>
              <a:gd name="T17" fmla="*/ 36786 h 936625"/>
              <a:gd name="T18" fmla="*/ 355567 w 936625"/>
              <a:gd name="T19" fmla="*/ 13604 h 936625"/>
              <a:gd name="T20" fmla="*/ 429657 w 936625"/>
              <a:gd name="T21" fmla="*/ 1551 h 936625"/>
              <a:gd name="T22" fmla="*/ 468044 w 936625"/>
              <a:gd name="T23" fmla="*/ 0 h 936625"/>
              <a:gd name="T24" fmla="*/ 506432 w 936625"/>
              <a:gd name="T25" fmla="*/ 1551 h 936625"/>
              <a:gd name="T26" fmla="*/ 580523 w 936625"/>
              <a:gd name="T27" fmla="*/ 13604 h 936625"/>
              <a:gd name="T28" fmla="*/ 650232 w 936625"/>
              <a:gd name="T29" fmla="*/ 36786 h 936625"/>
              <a:gd name="T30" fmla="*/ 714595 w 936625"/>
              <a:gd name="T31" fmla="*/ 70132 h 936625"/>
              <a:gd name="T32" fmla="*/ 772648 w 936625"/>
              <a:gd name="T33" fmla="*/ 112679 h 936625"/>
              <a:gd name="T34" fmla="*/ 823428 w 936625"/>
              <a:gd name="T35" fmla="*/ 163464 h 936625"/>
              <a:gd name="T36" fmla="*/ 865971 w 936625"/>
              <a:gd name="T37" fmla="*/ 221521 h 936625"/>
              <a:gd name="T38" fmla="*/ 899314 w 936625"/>
              <a:gd name="T39" fmla="*/ 285888 h 936625"/>
              <a:gd name="T40" fmla="*/ 922493 w 936625"/>
              <a:gd name="T41" fmla="*/ 355600 h 936625"/>
              <a:gd name="T42" fmla="*/ 934544 w 936625"/>
              <a:gd name="T43" fmla="*/ 429693 h 936625"/>
              <a:gd name="T44" fmla="*/ 936095 w 936625"/>
              <a:gd name="T45" fmla="*/ 468081 h 936625"/>
              <a:gd name="T46" fmla="*/ 934544 w 936625"/>
              <a:gd name="T47" fmla="*/ 506469 h 936625"/>
              <a:gd name="T48" fmla="*/ 922493 w 936625"/>
              <a:gd name="T49" fmla="*/ 580560 h 936625"/>
              <a:gd name="T50" fmla="*/ 899314 w 936625"/>
              <a:gd name="T51" fmla="*/ 650269 h 936625"/>
              <a:gd name="T52" fmla="*/ 865971 w 936625"/>
              <a:gd name="T53" fmla="*/ 714632 h 936625"/>
              <a:gd name="T54" fmla="*/ 823428 w 936625"/>
              <a:gd name="T55" fmla="*/ 772685 h 936625"/>
              <a:gd name="T56" fmla="*/ 772648 w 936625"/>
              <a:gd name="T57" fmla="*/ 823465 h 936625"/>
              <a:gd name="T58" fmla="*/ 714595 w 936625"/>
              <a:gd name="T59" fmla="*/ 866008 h 936625"/>
              <a:gd name="T60" fmla="*/ 650232 w 936625"/>
              <a:gd name="T61" fmla="*/ 899350 h 936625"/>
              <a:gd name="T62" fmla="*/ 580523 w 936625"/>
              <a:gd name="T63" fmla="*/ 922529 h 936625"/>
              <a:gd name="T64" fmla="*/ 506432 w 936625"/>
              <a:gd name="T65" fmla="*/ 934580 h 936625"/>
              <a:gd name="T66" fmla="*/ 468044 w 936625"/>
              <a:gd name="T67" fmla="*/ 936132 h 936625"/>
              <a:gd name="T68" fmla="*/ 429657 w 936625"/>
              <a:gd name="T69" fmla="*/ 934580 h 936625"/>
              <a:gd name="T70" fmla="*/ 355567 w 936625"/>
              <a:gd name="T71" fmla="*/ 922529 h 936625"/>
              <a:gd name="T72" fmla="*/ 285860 w 936625"/>
              <a:gd name="T73" fmla="*/ 899350 h 936625"/>
              <a:gd name="T74" fmla="*/ 221498 w 936625"/>
              <a:gd name="T75" fmla="*/ 866008 h 936625"/>
              <a:gd name="T76" fmla="*/ 163445 w 936625"/>
              <a:gd name="T77" fmla="*/ 823465 h 936625"/>
              <a:gd name="T78" fmla="*/ 112666 w 936625"/>
              <a:gd name="T79" fmla="*/ 772685 h 936625"/>
              <a:gd name="T80" fmla="*/ 70123 w 936625"/>
              <a:gd name="T81" fmla="*/ 714632 h 936625"/>
              <a:gd name="T82" fmla="*/ 36781 w 936625"/>
              <a:gd name="T83" fmla="*/ 650269 h 936625"/>
              <a:gd name="T84" fmla="*/ 13602 w 936625"/>
              <a:gd name="T85" fmla="*/ 580560 h 936625"/>
              <a:gd name="T86" fmla="*/ 1551 w 936625"/>
              <a:gd name="T87" fmla="*/ 506469 h 936625"/>
              <a:gd name="T88" fmla="*/ 0 w 936625"/>
              <a:gd name="T89" fmla="*/ 468081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81"/>
                </a:moveTo>
                <a:lnTo>
                  <a:pt x="1551" y="429693"/>
                </a:lnTo>
                <a:lnTo>
                  <a:pt x="13602" y="355600"/>
                </a:lnTo>
                <a:lnTo>
                  <a:pt x="36781" y="285888"/>
                </a:lnTo>
                <a:lnTo>
                  <a:pt x="70123" y="221521"/>
                </a:lnTo>
                <a:lnTo>
                  <a:pt x="112666" y="163464"/>
                </a:lnTo>
                <a:lnTo>
                  <a:pt x="163445" y="112679"/>
                </a:lnTo>
                <a:lnTo>
                  <a:pt x="221498" y="70132"/>
                </a:lnTo>
                <a:lnTo>
                  <a:pt x="285860" y="36786"/>
                </a:lnTo>
                <a:lnTo>
                  <a:pt x="355567" y="13604"/>
                </a:lnTo>
                <a:lnTo>
                  <a:pt x="429657" y="1551"/>
                </a:lnTo>
                <a:lnTo>
                  <a:pt x="468044" y="0"/>
                </a:lnTo>
                <a:lnTo>
                  <a:pt x="506432" y="1551"/>
                </a:lnTo>
                <a:lnTo>
                  <a:pt x="580523" y="13604"/>
                </a:lnTo>
                <a:lnTo>
                  <a:pt x="650232" y="36786"/>
                </a:lnTo>
                <a:lnTo>
                  <a:pt x="714595" y="70132"/>
                </a:lnTo>
                <a:lnTo>
                  <a:pt x="772648" y="112679"/>
                </a:lnTo>
                <a:lnTo>
                  <a:pt x="823428" y="163464"/>
                </a:lnTo>
                <a:lnTo>
                  <a:pt x="865971" y="221521"/>
                </a:lnTo>
                <a:lnTo>
                  <a:pt x="899314" y="285888"/>
                </a:lnTo>
                <a:lnTo>
                  <a:pt x="922493" y="355600"/>
                </a:lnTo>
                <a:lnTo>
                  <a:pt x="934544" y="429693"/>
                </a:lnTo>
                <a:lnTo>
                  <a:pt x="936095" y="468081"/>
                </a:lnTo>
                <a:lnTo>
                  <a:pt x="934544" y="506469"/>
                </a:lnTo>
                <a:lnTo>
                  <a:pt x="922493" y="580560"/>
                </a:lnTo>
                <a:lnTo>
                  <a:pt x="899314" y="650269"/>
                </a:lnTo>
                <a:lnTo>
                  <a:pt x="865971" y="714632"/>
                </a:lnTo>
                <a:lnTo>
                  <a:pt x="823428" y="772685"/>
                </a:lnTo>
                <a:lnTo>
                  <a:pt x="772648" y="823465"/>
                </a:lnTo>
                <a:lnTo>
                  <a:pt x="714595" y="866008"/>
                </a:lnTo>
                <a:lnTo>
                  <a:pt x="650232" y="899350"/>
                </a:lnTo>
                <a:lnTo>
                  <a:pt x="580523" y="922529"/>
                </a:lnTo>
                <a:lnTo>
                  <a:pt x="506432" y="934580"/>
                </a:lnTo>
                <a:lnTo>
                  <a:pt x="468044" y="936132"/>
                </a:lnTo>
                <a:lnTo>
                  <a:pt x="429657" y="934580"/>
                </a:lnTo>
                <a:lnTo>
                  <a:pt x="355567" y="922529"/>
                </a:lnTo>
                <a:lnTo>
                  <a:pt x="285860" y="899350"/>
                </a:lnTo>
                <a:lnTo>
                  <a:pt x="221498" y="866008"/>
                </a:lnTo>
                <a:lnTo>
                  <a:pt x="163445" y="823465"/>
                </a:lnTo>
                <a:lnTo>
                  <a:pt x="112666" y="772685"/>
                </a:lnTo>
                <a:lnTo>
                  <a:pt x="70123" y="714632"/>
                </a:lnTo>
                <a:lnTo>
                  <a:pt x="36781" y="650269"/>
                </a:lnTo>
                <a:lnTo>
                  <a:pt x="13602" y="580560"/>
                </a:lnTo>
                <a:lnTo>
                  <a:pt x="1551" y="506469"/>
                </a:lnTo>
                <a:lnTo>
                  <a:pt x="0" y="468081"/>
                </a:lnTo>
                <a:close/>
              </a:path>
            </a:pathLst>
          </a:custGeom>
          <a:noFill/>
          <a:ln w="1270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1" name="object 11"/>
          <p:cNvSpPr>
            <a:spLocks/>
          </p:cNvSpPr>
          <p:nvPr/>
        </p:nvSpPr>
        <p:spPr bwMode="auto">
          <a:xfrm>
            <a:off x="2614613" y="3221038"/>
            <a:ext cx="936625" cy="936625"/>
          </a:xfrm>
          <a:custGeom>
            <a:avLst/>
            <a:gdLst>
              <a:gd name="T0" fmla="*/ 0 w 936625"/>
              <a:gd name="T1" fmla="*/ 468081 h 936625"/>
              <a:gd name="T2" fmla="*/ 1551 w 936625"/>
              <a:gd name="T3" fmla="*/ 429689 h 936625"/>
              <a:gd name="T4" fmla="*/ 13602 w 936625"/>
              <a:gd name="T5" fmla="*/ 355590 h 936625"/>
              <a:gd name="T6" fmla="*/ 36781 w 936625"/>
              <a:gd name="T7" fmla="*/ 285875 h 936625"/>
              <a:gd name="T8" fmla="*/ 70123 w 936625"/>
              <a:gd name="T9" fmla="*/ 221508 h 936625"/>
              <a:gd name="T10" fmla="*/ 112666 w 936625"/>
              <a:gd name="T11" fmla="*/ 163452 h 936625"/>
              <a:gd name="T12" fmla="*/ 163445 w 936625"/>
              <a:gd name="T13" fmla="*/ 112669 h 936625"/>
              <a:gd name="T14" fmla="*/ 221498 w 936625"/>
              <a:gd name="T15" fmla="*/ 70125 h 936625"/>
              <a:gd name="T16" fmla="*/ 285860 w 936625"/>
              <a:gd name="T17" fmla="*/ 36781 h 936625"/>
              <a:gd name="T18" fmla="*/ 355567 w 936625"/>
              <a:gd name="T19" fmla="*/ 13602 h 936625"/>
              <a:gd name="T20" fmla="*/ 429657 w 936625"/>
              <a:gd name="T21" fmla="*/ 1551 h 936625"/>
              <a:gd name="T22" fmla="*/ 468044 w 936625"/>
              <a:gd name="T23" fmla="*/ 0 h 936625"/>
              <a:gd name="T24" fmla="*/ 506432 w 936625"/>
              <a:gd name="T25" fmla="*/ 1551 h 936625"/>
              <a:gd name="T26" fmla="*/ 580523 w 936625"/>
              <a:gd name="T27" fmla="*/ 13602 h 936625"/>
              <a:gd name="T28" fmla="*/ 650232 w 936625"/>
              <a:gd name="T29" fmla="*/ 36781 h 936625"/>
              <a:gd name="T30" fmla="*/ 714595 w 936625"/>
              <a:gd name="T31" fmla="*/ 70125 h 936625"/>
              <a:gd name="T32" fmla="*/ 772648 w 936625"/>
              <a:gd name="T33" fmla="*/ 112669 h 936625"/>
              <a:gd name="T34" fmla="*/ 823428 w 936625"/>
              <a:gd name="T35" fmla="*/ 163452 h 936625"/>
              <a:gd name="T36" fmla="*/ 865971 w 936625"/>
              <a:gd name="T37" fmla="*/ 221508 h 936625"/>
              <a:gd name="T38" fmla="*/ 899314 w 936625"/>
              <a:gd name="T39" fmla="*/ 285875 h 936625"/>
              <a:gd name="T40" fmla="*/ 922493 w 936625"/>
              <a:gd name="T41" fmla="*/ 355590 h 936625"/>
              <a:gd name="T42" fmla="*/ 934544 w 936625"/>
              <a:gd name="T43" fmla="*/ 429689 h 936625"/>
              <a:gd name="T44" fmla="*/ 936095 w 936625"/>
              <a:gd name="T45" fmla="*/ 468081 h 936625"/>
              <a:gd name="T46" fmla="*/ 934544 w 936625"/>
              <a:gd name="T47" fmla="*/ 506464 h 936625"/>
              <a:gd name="T48" fmla="*/ 922493 w 936625"/>
              <a:gd name="T49" fmla="*/ 580548 h 936625"/>
              <a:gd name="T50" fmla="*/ 899314 w 936625"/>
              <a:gd name="T51" fmla="*/ 650251 h 936625"/>
              <a:gd name="T52" fmla="*/ 865971 w 936625"/>
              <a:gd name="T53" fmla="*/ 714610 h 936625"/>
              <a:gd name="T54" fmla="*/ 823428 w 936625"/>
              <a:gd name="T55" fmla="*/ 772659 h 936625"/>
              <a:gd name="T56" fmla="*/ 772648 w 936625"/>
              <a:gd name="T57" fmla="*/ 823437 h 936625"/>
              <a:gd name="T58" fmla="*/ 714595 w 936625"/>
              <a:gd name="T59" fmla="*/ 865979 h 936625"/>
              <a:gd name="T60" fmla="*/ 650232 w 936625"/>
              <a:gd name="T61" fmla="*/ 899320 h 936625"/>
              <a:gd name="T62" fmla="*/ 580523 w 936625"/>
              <a:gd name="T63" fmla="*/ 922499 h 936625"/>
              <a:gd name="T64" fmla="*/ 506432 w 936625"/>
              <a:gd name="T65" fmla="*/ 934550 h 936625"/>
              <a:gd name="T66" fmla="*/ 468044 w 936625"/>
              <a:gd name="T67" fmla="*/ 936101 h 936625"/>
              <a:gd name="T68" fmla="*/ 429657 w 936625"/>
              <a:gd name="T69" fmla="*/ 934550 h 936625"/>
              <a:gd name="T70" fmla="*/ 355567 w 936625"/>
              <a:gd name="T71" fmla="*/ 922499 h 936625"/>
              <a:gd name="T72" fmla="*/ 285860 w 936625"/>
              <a:gd name="T73" fmla="*/ 899320 h 936625"/>
              <a:gd name="T74" fmla="*/ 221498 w 936625"/>
              <a:gd name="T75" fmla="*/ 865979 h 936625"/>
              <a:gd name="T76" fmla="*/ 163445 w 936625"/>
              <a:gd name="T77" fmla="*/ 823437 h 936625"/>
              <a:gd name="T78" fmla="*/ 112666 w 936625"/>
              <a:gd name="T79" fmla="*/ 772659 h 936625"/>
              <a:gd name="T80" fmla="*/ 70123 w 936625"/>
              <a:gd name="T81" fmla="*/ 714610 h 936625"/>
              <a:gd name="T82" fmla="*/ 36781 w 936625"/>
              <a:gd name="T83" fmla="*/ 650251 h 936625"/>
              <a:gd name="T84" fmla="*/ 13602 w 936625"/>
              <a:gd name="T85" fmla="*/ 580548 h 936625"/>
              <a:gd name="T86" fmla="*/ 1551 w 936625"/>
              <a:gd name="T87" fmla="*/ 506464 h 936625"/>
              <a:gd name="T88" fmla="*/ 0 w 936625"/>
              <a:gd name="T89" fmla="*/ 468081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81"/>
                </a:moveTo>
                <a:lnTo>
                  <a:pt x="1551" y="429689"/>
                </a:lnTo>
                <a:lnTo>
                  <a:pt x="13602" y="355590"/>
                </a:lnTo>
                <a:lnTo>
                  <a:pt x="36781" y="285875"/>
                </a:lnTo>
                <a:lnTo>
                  <a:pt x="70123" y="221508"/>
                </a:lnTo>
                <a:lnTo>
                  <a:pt x="112666" y="163452"/>
                </a:lnTo>
                <a:lnTo>
                  <a:pt x="163445" y="112669"/>
                </a:lnTo>
                <a:lnTo>
                  <a:pt x="221498" y="70125"/>
                </a:lnTo>
                <a:lnTo>
                  <a:pt x="285860" y="36781"/>
                </a:lnTo>
                <a:lnTo>
                  <a:pt x="355567" y="13602"/>
                </a:lnTo>
                <a:lnTo>
                  <a:pt x="429657" y="1551"/>
                </a:lnTo>
                <a:lnTo>
                  <a:pt x="468044" y="0"/>
                </a:lnTo>
                <a:lnTo>
                  <a:pt x="506432" y="1551"/>
                </a:lnTo>
                <a:lnTo>
                  <a:pt x="580523" y="13602"/>
                </a:lnTo>
                <a:lnTo>
                  <a:pt x="650232" y="36781"/>
                </a:lnTo>
                <a:lnTo>
                  <a:pt x="714595" y="70125"/>
                </a:lnTo>
                <a:lnTo>
                  <a:pt x="772648" y="112669"/>
                </a:lnTo>
                <a:lnTo>
                  <a:pt x="823428" y="163452"/>
                </a:lnTo>
                <a:lnTo>
                  <a:pt x="865971" y="221508"/>
                </a:lnTo>
                <a:lnTo>
                  <a:pt x="899314" y="285875"/>
                </a:lnTo>
                <a:lnTo>
                  <a:pt x="922493" y="355590"/>
                </a:lnTo>
                <a:lnTo>
                  <a:pt x="934544" y="429689"/>
                </a:lnTo>
                <a:lnTo>
                  <a:pt x="936095" y="468081"/>
                </a:lnTo>
                <a:lnTo>
                  <a:pt x="934544" y="506464"/>
                </a:lnTo>
                <a:lnTo>
                  <a:pt x="922493" y="580548"/>
                </a:lnTo>
                <a:lnTo>
                  <a:pt x="899314" y="650251"/>
                </a:lnTo>
                <a:lnTo>
                  <a:pt x="865971" y="714610"/>
                </a:lnTo>
                <a:lnTo>
                  <a:pt x="823428" y="772659"/>
                </a:lnTo>
                <a:lnTo>
                  <a:pt x="772648" y="823437"/>
                </a:lnTo>
                <a:lnTo>
                  <a:pt x="714595" y="865979"/>
                </a:lnTo>
                <a:lnTo>
                  <a:pt x="650232" y="899320"/>
                </a:lnTo>
                <a:lnTo>
                  <a:pt x="580523" y="922499"/>
                </a:lnTo>
                <a:lnTo>
                  <a:pt x="506432" y="934550"/>
                </a:lnTo>
                <a:lnTo>
                  <a:pt x="468044" y="936101"/>
                </a:lnTo>
                <a:lnTo>
                  <a:pt x="429657" y="934550"/>
                </a:lnTo>
                <a:lnTo>
                  <a:pt x="355567" y="922499"/>
                </a:lnTo>
                <a:lnTo>
                  <a:pt x="285860" y="899320"/>
                </a:lnTo>
                <a:lnTo>
                  <a:pt x="221498" y="865979"/>
                </a:lnTo>
                <a:lnTo>
                  <a:pt x="163445" y="823437"/>
                </a:lnTo>
                <a:lnTo>
                  <a:pt x="112666" y="772659"/>
                </a:lnTo>
                <a:lnTo>
                  <a:pt x="70123" y="714610"/>
                </a:lnTo>
                <a:lnTo>
                  <a:pt x="36781" y="650251"/>
                </a:lnTo>
                <a:lnTo>
                  <a:pt x="13602" y="580548"/>
                </a:lnTo>
                <a:lnTo>
                  <a:pt x="1551" y="506464"/>
                </a:lnTo>
                <a:lnTo>
                  <a:pt x="0" y="468081"/>
                </a:lnTo>
                <a:close/>
              </a:path>
            </a:pathLst>
          </a:custGeom>
          <a:noFill/>
          <a:ln w="127000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2" name="object 12"/>
          <p:cNvSpPr>
            <a:spLocks/>
          </p:cNvSpPr>
          <p:nvPr/>
        </p:nvSpPr>
        <p:spPr bwMode="auto">
          <a:xfrm>
            <a:off x="1101725" y="3005138"/>
            <a:ext cx="936625" cy="936625"/>
          </a:xfrm>
          <a:custGeom>
            <a:avLst/>
            <a:gdLst>
              <a:gd name="T0" fmla="*/ 0 w 936625"/>
              <a:gd name="T1" fmla="*/ 468050 h 936625"/>
              <a:gd name="T2" fmla="*/ 1551 w 936625"/>
              <a:gd name="T3" fmla="*/ 429662 h 936625"/>
              <a:gd name="T4" fmla="*/ 13602 w 936625"/>
              <a:gd name="T5" fmla="*/ 355571 h 936625"/>
              <a:gd name="T6" fmla="*/ 36781 w 936625"/>
              <a:gd name="T7" fmla="*/ 285862 h 936625"/>
              <a:gd name="T8" fmla="*/ 70123 w 936625"/>
              <a:gd name="T9" fmla="*/ 221500 h 936625"/>
              <a:gd name="T10" fmla="*/ 112666 w 936625"/>
              <a:gd name="T11" fmla="*/ 163446 h 936625"/>
              <a:gd name="T12" fmla="*/ 163446 w 936625"/>
              <a:gd name="T13" fmla="*/ 112667 h 936625"/>
              <a:gd name="T14" fmla="*/ 221499 w 936625"/>
              <a:gd name="T15" fmla="*/ 70123 h 936625"/>
              <a:gd name="T16" fmla="*/ 285861 w 936625"/>
              <a:gd name="T17" fmla="*/ 36781 h 936625"/>
              <a:gd name="T18" fmla="*/ 355569 w 936625"/>
              <a:gd name="T19" fmla="*/ 13602 h 936625"/>
              <a:gd name="T20" fmla="*/ 429660 w 936625"/>
              <a:gd name="T21" fmla="*/ 1551 h 936625"/>
              <a:gd name="T22" fmla="*/ 468047 w 936625"/>
              <a:gd name="T23" fmla="*/ 0 h 936625"/>
              <a:gd name="T24" fmla="*/ 506435 w 936625"/>
              <a:gd name="T25" fmla="*/ 1551 h 936625"/>
              <a:gd name="T26" fmla="*/ 580526 w 936625"/>
              <a:gd name="T27" fmla="*/ 13602 h 936625"/>
              <a:gd name="T28" fmla="*/ 650235 w 936625"/>
              <a:gd name="T29" fmla="*/ 36781 h 936625"/>
              <a:gd name="T30" fmla="*/ 714598 w 936625"/>
              <a:gd name="T31" fmla="*/ 70123 h 936625"/>
              <a:gd name="T32" fmla="*/ 772653 w 936625"/>
              <a:gd name="T33" fmla="*/ 112667 h 936625"/>
              <a:gd name="T34" fmla="*/ 823434 w 936625"/>
              <a:gd name="T35" fmla="*/ 163446 h 936625"/>
              <a:gd name="T36" fmla="*/ 865978 w 936625"/>
              <a:gd name="T37" fmla="*/ 221500 h 936625"/>
              <a:gd name="T38" fmla="*/ 899322 w 936625"/>
              <a:gd name="T39" fmla="*/ 285862 h 936625"/>
              <a:gd name="T40" fmla="*/ 922501 w 936625"/>
              <a:gd name="T41" fmla="*/ 355571 h 936625"/>
              <a:gd name="T42" fmla="*/ 934553 w 936625"/>
              <a:gd name="T43" fmla="*/ 429662 h 936625"/>
              <a:gd name="T44" fmla="*/ 936104 w 936625"/>
              <a:gd name="T45" fmla="*/ 468050 h 936625"/>
              <a:gd name="T46" fmla="*/ 934553 w 936625"/>
              <a:gd name="T47" fmla="*/ 506438 h 936625"/>
              <a:gd name="T48" fmla="*/ 922501 w 936625"/>
              <a:gd name="T49" fmla="*/ 580530 h 936625"/>
              <a:gd name="T50" fmla="*/ 899322 w 936625"/>
              <a:gd name="T51" fmla="*/ 650238 h 936625"/>
              <a:gd name="T52" fmla="*/ 865978 w 936625"/>
              <a:gd name="T53" fmla="*/ 714601 h 936625"/>
              <a:gd name="T54" fmla="*/ 823434 w 936625"/>
              <a:gd name="T55" fmla="*/ 772654 h 936625"/>
              <a:gd name="T56" fmla="*/ 772653 w 936625"/>
              <a:gd name="T57" fmla="*/ 823434 h 936625"/>
              <a:gd name="T58" fmla="*/ 714598 w 936625"/>
              <a:gd name="T59" fmla="*/ 865977 h 936625"/>
              <a:gd name="T60" fmla="*/ 650235 w 936625"/>
              <a:gd name="T61" fmla="*/ 899320 h 936625"/>
              <a:gd name="T62" fmla="*/ 580526 w 936625"/>
              <a:gd name="T63" fmla="*/ 922499 h 936625"/>
              <a:gd name="T64" fmla="*/ 506435 w 936625"/>
              <a:gd name="T65" fmla="*/ 934550 h 936625"/>
              <a:gd name="T66" fmla="*/ 468047 w 936625"/>
              <a:gd name="T67" fmla="*/ 936101 h 936625"/>
              <a:gd name="T68" fmla="*/ 429660 w 936625"/>
              <a:gd name="T69" fmla="*/ 934550 h 936625"/>
              <a:gd name="T70" fmla="*/ 355569 w 936625"/>
              <a:gd name="T71" fmla="*/ 922499 h 936625"/>
              <a:gd name="T72" fmla="*/ 285861 w 936625"/>
              <a:gd name="T73" fmla="*/ 899320 h 936625"/>
              <a:gd name="T74" fmla="*/ 221499 w 936625"/>
              <a:gd name="T75" fmla="*/ 865977 h 936625"/>
              <a:gd name="T76" fmla="*/ 163446 w 936625"/>
              <a:gd name="T77" fmla="*/ 823434 h 936625"/>
              <a:gd name="T78" fmla="*/ 112666 w 936625"/>
              <a:gd name="T79" fmla="*/ 772654 h 936625"/>
              <a:gd name="T80" fmla="*/ 70123 w 936625"/>
              <a:gd name="T81" fmla="*/ 714601 h 936625"/>
              <a:gd name="T82" fmla="*/ 36781 w 936625"/>
              <a:gd name="T83" fmla="*/ 650238 h 936625"/>
              <a:gd name="T84" fmla="*/ 13602 w 936625"/>
              <a:gd name="T85" fmla="*/ 580530 h 936625"/>
              <a:gd name="T86" fmla="*/ 1551 w 936625"/>
              <a:gd name="T87" fmla="*/ 506438 h 936625"/>
              <a:gd name="T88" fmla="*/ 0 w 936625"/>
              <a:gd name="T89" fmla="*/ 468050 h 9366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36625" h="936625">
                <a:moveTo>
                  <a:pt x="0" y="468050"/>
                </a:moveTo>
                <a:lnTo>
                  <a:pt x="1551" y="429662"/>
                </a:lnTo>
                <a:lnTo>
                  <a:pt x="13602" y="355571"/>
                </a:lnTo>
                <a:lnTo>
                  <a:pt x="36781" y="285862"/>
                </a:lnTo>
                <a:lnTo>
                  <a:pt x="70123" y="221500"/>
                </a:lnTo>
                <a:lnTo>
                  <a:pt x="112666" y="163446"/>
                </a:lnTo>
                <a:lnTo>
                  <a:pt x="163446" y="112667"/>
                </a:lnTo>
                <a:lnTo>
                  <a:pt x="221499" y="70123"/>
                </a:lnTo>
                <a:lnTo>
                  <a:pt x="285861" y="36781"/>
                </a:lnTo>
                <a:lnTo>
                  <a:pt x="355569" y="13602"/>
                </a:lnTo>
                <a:lnTo>
                  <a:pt x="429660" y="1551"/>
                </a:lnTo>
                <a:lnTo>
                  <a:pt x="468047" y="0"/>
                </a:lnTo>
                <a:lnTo>
                  <a:pt x="506435" y="1551"/>
                </a:lnTo>
                <a:lnTo>
                  <a:pt x="580526" y="13602"/>
                </a:lnTo>
                <a:lnTo>
                  <a:pt x="650235" y="36781"/>
                </a:lnTo>
                <a:lnTo>
                  <a:pt x="714598" y="70123"/>
                </a:lnTo>
                <a:lnTo>
                  <a:pt x="772653" y="112667"/>
                </a:lnTo>
                <a:lnTo>
                  <a:pt x="823434" y="163446"/>
                </a:lnTo>
                <a:lnTo>
                  <a:pt x="865978" y="221500"/>
                </a:lnTo>
                <a:lnTo>
                  <a:pt x="899322" y="285862"/>
                </a:lnTo>
                <a:lnTo>
                  <a:pt x="922501" y="355571"/>
                </a:lnTo>
                <a:lnTo>
                  <a:pt x="934553" y="429662"/>
                </a:lnTo>
                <a:lnTo>
                  <a:pt x="936104" y="468050"/>
                </a:lnTo>
                <a:lnTo>
                  <a:pt x="934553" y="506438"/>
                </a:lnTo>
                <a:lnTo>
                  <a:pt x="922501" y="580530"/>
                </a:lnTo>
                <a:lnTo>
                  <a:pt x="899322" y="650238"/>
                </a:lnTo>
                <a:lnTo>
                  <a:pt x="865978" y="714601"/>
                </a:lnTo>
                <a:lnTo>
                  <a:pt x="823434" y="772654"/>
                </a:lnTo>
                <a:lnTo>
                  <a:pt x="772653" y="823434"/>
                </a:lnTo>
                <a:lnTo>
                  <a:pt x="714598" y="865977"/>
                </a:lnTo>
                <a:lnTo>
                  <a:pt x="650235" y="899320"/>
                </a:lnTo>
                <a:lnTo>
                  <a:pt x="580526" y="922499"/>
                </a:lnTo>
                <a:lnTo>
                  <a:pt x="506435" y="934550"/>
                </a:lnTo>
                <a:lnTo>
                  <a:pt x="468047" y="936101"/>
                </a:lnTo>
                <a:lnTo>
                  <a:pt x="429660" y="934550"/>
                </a:lnTo>
                <a:lnTo>
                  <a:pt x="355569" y="922499"/>
                </a:lnTo>
                <a:lnTo>
                  <a:pt x="285861" y="899320"/>
                </a:lnTo>
                <a:lnTo>
                  <a:pt x="221499" y="865977"/>
                </a:lnTo>
                <a:lnTo>
                  <a:pt x="163446" y="823434"/>
                </a:lnTo>
                <a:lnTo>
                  <a:pt x="112666" y="772654"/>
                </a:lnTo>
                <a:lnTo>
                  <a:pt x="70123" y="714601"/>
                </a:lnTo>
                <a:lnTo>
                  <a:pt x="36781" y="650238"/>
                </a:lnTo>
                <a:lnTo>
                  <a:pt x="13602" y="580530"/>
                </a:lnTo>
                <a:lnTo>
                  <a:pt x="1551" y="506438"/>
                </a:lnTo>
                <a:lnTo>
                  <a:pt x="0" y="468050"/>
                </a:lnTo>
                <a:close/>
              </a:path>
            </a:pathLst>
          </a:custGeom>
          <a:noFill/>
          <a:ln w="127000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3" name="object 13"/>
          <p:cNvSpPr>
            <a:spLocks/>
          </p:cNvSpPr>
          <p:nvPr/>
        </p:nvSpPr>
        <p:spPr bwMode="auto">
          <a:xfrm>
            <a:off x="7405688" y="28606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4" name="object 14"/>
          <p:cNvSpPr>
            <a:spLocks/>
          </p:cNvSpPr>
          <p:nvPr/>
        </p:nvSpPr>
        <p:spPr bwMode="auto">
          <a:xfrm>
            <a:off x="7405688" y="28606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5" name="object 15"/>
          <p:cNvSpPr>
            <a:spLocks/>
          </p:cNvSpPr>
          <p:nvPr/>
        </p:nvSpPr>
        <p:spPr bwMode="auto">
          <a:xfrm>
            <a:off x="7558088" y="30130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6" name="object 16"/>
          <p:cNvSpPr>
            <a:spLocks/>
          </p:cNvSpPr>
          <p:nvPr/>
        </p:nvSpPr>
        <p:spPr bwMode="auto">
          <a:xfrm>
            <a:off x="7558088" y="30130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7" name="object 17"/>
          <p:cNvSpPr>
            <a:spLocks/>
          </p:cNvSpPr>
          <p:nvPr/>
        </p:nvSpPr>
        <p:spPr bwMode="auto">
          <a:xfrm>
            <a:off x="7710488" y="31654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8" name="object 18"/>
          <p:cNvSpPr>
            <a:spLocks/>
          </p:cNvSpPr>
          <p:nvPr/>
        </p:nvSpPr>
        <p:spPr bwMode="auto">
          <a:xfrm>
            <a:off x="7710488" y="31654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79" name="object 19"/>
          <p:cNvSpPr>
            <a:spLocks/>
          </p:cNvSpPr>
          <p:nvPr/>
        </p:nvSpPr>
        <p:spPr bwMode="auto">
          <a:xfrm>
            <a:off x="7862888" y="33178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0" name="object 20"/>
          <p:cNvSpPr>
            <a:spLocks/>
          </p:cNvSpPr>
          <p:nvPr/>
        </p:nvSpPr>
        <p:spPr bwMode="auto">
          <a:xfrm>
            <a:off x="7862888" y="33178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1" name="object 21"/>
          <p:cNvSpPr>
            <a:spLocks/>
          </p:cNvSpPr>
          <p:nvPr/>
        </p:nvSpPr>
        <p:spPr bwMode="auto">
          <a:xfrm>
            <a:off x="8015288" y="34702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2" name="object 22"/>
          <p:cNvSpPr>
            <a:spLocks/>
          </p:cNvSpPr>
          <p:nvPr/>
        </p:nvSpPr>
        <p:spPr bwMode="auto">
          <a:xfrm>
            <a:off x="8015288" y="347027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FB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3" name="object 23"/>
          <p:cNvSpPr>
            <a:spLocks/>
          </p:cNvSpPr>
          <p:nvPr/>
        </p:nvSpPr>
        <p:spPr bwMode="auto">
          <a:xfrm>
            <a:off x="8988425" y="28606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4" name="object 24"/>
          <p:cNvSpPr>
            <a:spLocks/>
          </p:cNvSpPr>
          <p:nvPr/>
        </p:nvSpPr>
        <p:spPr bwMode="auto">
          <a:xfrm>
            <a:off x="8988425" y="28606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E44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5" name="object 25"/>
          <p:cNvSpPr>
            <a:spLocks/>
          </p:cNvSpPr>
          <p:nvPr/>
        </p:nvSpPr>
        <p:spPr bwMode="auto">
          <a:xfrm>
            <a:off x="9140825" y="30130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6" name="object 26"/>
          <p:cNvSpPr>
            <a:spLocks/>
          </p:cNvSpPr>
          <p:nvPr/>
        </p:nvSpPr>
        <p:spPr bwMode="auto">
          <a:xfrm>
            <a:off x="9140825" y="30130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7" name="object 27"/>
          <p:cNvSpPr>
            <a:spLocks/>
          </p:cNvSpPr>
          <p:nvPr/>
        </p:nvSpPr>
        <p:spPr bwMode="auto">
          <a:xfrm>
            <a:off x="9293225" y="31654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8" name="object 28"/>
          <p:cNvSpPr>
            <a:spLocks/>
          </p:cNvSpPr>
          <p:nvPr/>
        </p:nvSpPr>
        <p:spPr bwMode="auto">
          <a:xfrm>
            <a:off x="9293225" y="31654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89" name="object 29"/>
          <p:cNvSpPr>
            <a:spLocks/>
          </p:cNvSpPr>
          <p:nvPr/>
        </p:nvSpPr>
        <p:spPr bwMode="auto">
          <a:xfrm>
            <a:off x="9445625" y="33178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0" name="object 30"/>
          <p:cNvSpPr>
            <a:spLocks/>
          </p:cNvSpPr>
          <p:nvPr/>
        </p:nvSpPr>
        <p:spPr bwMode="auto">
          <a:xfrm>
            <a:off x="9445625" y="33178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1" name="object 31"/>
          <p:cNvSpPr>
            <a:spLocks/>
          </p:cNvSpPr>
          <p:nvPr/>
        </p:nvSpPr>
        <p:spPr bwMode="auto">
          <a:xfrm>
            <a:off x="9598025" y="34702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2" name="object 32"/>
          <p:cNvSpPr>
            <a:spLocks/>
          </p:cNvSpPr>
          <p:nvPr/>
        </p:nvSpPr>
        <p:spPr bwMode="auto">
          <a:xfrm>
            <a:off x="9598025" y="347027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3" name="object 33"/>
          <p:cNvSpPr>
            <a:spLocks/>
          </p:cNvSpPr>
          <p:nvPr/>
        </p:nvSpPr>
        <p:spPr bwMode="auto">
          <a:xfrm>
            <a:off x="4125913" y="3232150"/>
            <a:ext cx="2773362" cy="852488"/>
          </a:xfrm>
          <a:custGeom>
            <a:avLst/>
            <a:gdLst>
              <a:gd name="T0" fmla="*/ 0 w 2772409"/>
              <a:gd name="T1" fmla="*/ 853287 h 853439"/>
              <a:gd name="T2" fmla="*/ 2772155 w 2772409"/>
              <a:gd name="T3" fmla="*/ 0 h 853439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772409" h="853439">
                <a:moveTo>
                  <a:pt x="0" y="853287"/>
                </a:moveTo>
                <a:lnTo>
                  <a:pt x="2772155" y="0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4" name="object 34"/>
          <p:cNvSpPr>
            <a:spLocks/>
          </p:cNvSpPr>
          <p:nvPr/>
        </p:nvSpPr>
        <p:spPr bwMode="auto">
          <a:xfrm>
            <a:off x="6751638" y="3182938"/>
            <a:ext cx="182562" cy="165100"/>
          </a:xfrm>
          <a:custGeom>
            <a:avLst/>
            <a:gdLst>
              <a:gd name="T0" fmla="*/ 22859 w 183515"/>
              <a:gd name="T1" fmla="*/ 0 h 165100"/>
              <a:gd name="T2" fmla="*/ 10343 w 183515"/>
              <a:gd name="T3" fmla="*/ 1364 h 165100"/>
              <a:gd name="T4" fmla="*/ 1510 w 183515"/>
              <a:gd name="T5" fmla="*/ 10030 h 165100"/>
              <a:gd name="T6" fmla="*/ 0 w 183515"/>
              <a:gd name="T7" fmla="*/ 14234 h 165100"/>
              <a:gd name="T8" fmla="*/ 1335 w 183515"/>
              <a:gd name="T9" fmla="*/ 26742 h 165100"/>
              <a:gd name="T10" fmla="*/ 9984 w 183515"/>
              <a:gd name="T11" fmla="*/ 35576 h 165100"/>
              <a:gd name="T12" fmla="*/ 14203 w 183515"/>
              <a:gd name="T13" fmla="*/ 37094 h 165100"/>
              <a:gd name="T14" fmla="*/ 111251 w 183515"/>
              <a:gd name="T15" fmla="*/ 59771 h 165100"/>
              <a:gd name="T16" fmla="*/ 43738 w 183515"/>
              <a:gd name="T17" fmla="*/ 133106 h 165100"/>
              <a:gd name="T18" fmla="*/ 38807 w 183515"/>
              <a:gd name="T19" fmla="*/ 144162 h 165100"/>
              <a:gd name="T20" fmla="*/ 41393 w 183515"/>
              <a:gd name="T21" fmla="*/ 155746 h 165100"/>
              <a:gd name="T22" fmla="*/ 44866 w 183515"/>
              <a:gd name="T23" fmla="*/ 160019 h 165100"/>
              <a:gd name="T24" fmla="*/ 55916 w 183515"/>
              <a:gd name="T25" fmla="*/ 164965 h 165100"/>
              <a:gd name="T26" fmla="*/ 67496 w 183515"/>
              <a:gd name="T27" fmla="*/ 162390 h 165100"/>
              <a:gd name="T28" fmla="*/ 71780 w 183515"/>
              <a:gd name="T29" fmla="*/ 158922 h 165100"/>
              <a:gd name="T30" fmla="*/ 183520 w 183515"/>
              <a:gd name="T31" fmla="*/ 37551 h 165100"/>
              <a:gd name="T32" fmla="*/ 22859 w 183515"/>
              <a:gd name="T33" fmla="*/ 0 h 165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3515" h="165100">
                <a:moveTo>
                  <a:pt x="22859" y="0"/>
                </a:moveTo>
                <a:lnTo>
                  <a:pt x="10343" y="1364"/>
                </a:lnTo>
                <a:lnTo>
                  <a:pt x="1510" y="10030"/>
                </a:lnTo>
                <a:lnTo>
                  <a:pt x="0" y="14234"/>
                </a:lnTo>
                <a:lnTo>
                  <a:pt x="1335" y="26742"/>
                </a:lnTo>
                <a:lnTo>
                  <a:pt x="9984" y="35576"/>
                </a:lnTo>
                <a:lnTo>
                  <a:pt x="14203" y="37094"/>
                </a:lnTo>
                <a:lnTo>
                  <a:pt x="111251" y="59771"/>
                </a:lnTo>
                <a:lnTo>
                  <a:pt x="43738" y="133106"/>
                </a:lnTo>
                <a:lnTo>
                  <a:pt x="38807" y="144162"/>
                </a:lnTo>
                <a:lnTo>
                  <a:pt x="41393" y="155746"/>
                </a:lnTo>
                <a:lnTo>
                  <a:pt x="44866" y="160019"/>
                </a:lnTo>
                <a:lnTo>
                  <a:pt x="55916" y="164965"/>
                </a:lnTo>
                <a:lnTo>
                  <a:pt x="67496" y="162390"/>
                </a:lnTo>
                <a:lnTo>
                  <a:pt x="71780" y="158922"/>
                </a:lnTo>
                <a:lnTo>
                  <a:pt x="183520" y="37551"/>
                </a:lnTo>
                <a:lnTo>
                  <a:pt x="22859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5" name="object 35"/>
          <p:cNvSpPr>
            <a:spLocks/>
          </p:cNvSpPr>
          <p:nvPr/>
        </p:nvSpPr>
        <p:spPr bwMode="auto">
          <a:xfrm>
            <a:off x="9952038" y="3797300"/>
            <a:ext cx="0" cy="2051050"/>
          </a:xfrm>
          <a:custGeom>
            <a:avLst/>
            <a:gdLst>
              <a:gd name="T0" fmla="*/ 0 h 2051050"/>
              <a:gd name="T1" fmla="*/ 2050541 h 205105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051050">
                <a:moveTo>
                  <a:pt x="0" y="0"/>
                </a:moveTo>
                <a:lnTo>
                  <a:pt x="0" y="2050541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6" name="object 36"/>
          <p:cNvSpPr>
            <a:spLocks/>
          </p:cNvSpPr>
          <p:nvPr/>
        </p:nvSpPr>
        <p:spPr bwMode="auto">
          <a:xfrm>
            <a:off x="9866313" y="5713413"/>
            <a:ext cx="171450" cy="171450"/>
          </a:xfrm>
          <a:custGeom>
            <a:avLst/>
            <a:gdLst>
              <a:gd name="T0" fmla="*/ 21066 w 171450"/>
              <a:gd name="T1" fmla="*/ 0 h 171450"/>
              <a:gd name="T2" fmla="*/ 9335 w 171450"/>
              <a:gd name="T3" fmla="*/ 2462 h 171450"/>
              <a:gd name="T4" fmla="*/ 4817 w 171450"/>
              <a:gd name="T5" fmla="*/ 6121 h 171450"/>
              <a:gd name="T6" fmla="*/ 0 w 171450"/>
              <a:gd name="T7" fmla="*/ 16812 h 171450"/>
              <a:gd name="T8" fmla="*/ 2477 w 171450"/>
              <a:gd name="T9" fmla="*/ 28522 h 171450"/>
              <a:gd name="T10" fmla="*/ 85596 w 171450"/>
              <a:gd name="T11" fmla="*/ 171046 h 171450"/>
              <a:gd name="T12" fmla="*/ 129698 w 171450"/>
              <a:gd name="T13" fmla="*/ 95426 h 171450"/>
              <a:gd name="T14" fmla="*/ 85596 w 171450"/>
              <a:gd name="T15" fmla="*/ 95426 h 171450"/>
              <a:gd name="T16" fmla="*/ 35365 w 171450"/>
              <a:gd name="T17" fmla="*/ 9320 h 171450"/>
              <a:gd name="T18" fmla="*/ 31754 w 171450"/>
              <a:gd name="T19" fmla="*/ 4835 h 171450"/>
              <a:gd name="T20" fmla="*/ 21066 w 171450"/>
              <a:gd name="T21" fmla="*/ 0 h 171450"/>
              <a:gd name="T22" fmla="*/ 156495 w 171450"/>
              <a:gd name="T23" fmla="*/ 349 h 171450"/>
              <a:gd name="T24" fmla="*/ 144802 w 171450"/>
              <a:gd name="T25" fmla="*/ 1398 h 171450"/>
              <a:gd name="T26" fmla="*/ 135827 w 171450"/>
              <a:gd name="T27" fmla="*/ 9320 h 171450"/>
              <a:gd name="T28" fmla="*/ 85596 w 171450"/>
              <a:gd name="T29" fmla="*/ 95426 h 171450"/>
              <a:gd name="T30" fmla="*/ 129698 w 171450"/>
              <a:gd name="T31" fmla="*/ 95426 h 171450"/>
              <a:gd name="T32" fmla="*/ 168715 w 171450"/>
              <a:gd name="T33" fmla="*/ 28522 h 171450"/>
              <a:gd name="T34" fmla="*/ 170852 w 171450"/>
              <a:gd name="T35" fmla="*/ 23115 h 171450"/>
              <a:gd name="T36" fmla="*/ 169792 w 171450"/>
              <a:gd name="T37" fmla="*/ 11440 h 171450"/>
              <a:gd name="T38" fmla="*/ 161857 w 171450"/>
              <a:gd name="T39" fmla="*/ 2462 h 171450"/>
              <a:gd name="T40" fmla="*/ 156495 w 171450"/>
              <a:gd name="T41" fmla="*/ 349 h 1714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71450" h="171450">
                <a:moveTo>
                  <a:pt x="21066" y="0"/>
                </a:moveTo>
                <a:lnTo>
                  <a:pt x="9335" y="2462"/>
                </a:lnTo>
                <a:lnTo>
                  <a:pt x="4817" y="6121"/>
                </a:lnTo>
                <a:lnTo>
                  <a:pt x="0" y="16812"/>
                </a:lnTo>
                <a:lnTo>
                  <a:pt x="2477" y="28522"/>
                </a:lnTo>
                <a:lnTo>
                  <a:pt x="85596" y="171046"/>
                </a:lnTo>
                <a:lnTo>
                  <a:pt x="129698" y="95426"/>
                </a:lnTo>
                <a:lnTo>
                  <a:pt x="85596" y="95426"/>
                </a:lnTo>
                <a:lnTo>
                  <a:pt x="35365" y="9320"/>
                </a:lnTo>
                <a:lnTo>
                  <a:pt x="31754" y="4835"/>
                </a:lnTo>
                <a:lnTo>
                  <a:pt x="21066" y="0"/>
                </a:lnTo>
                <a:close/>
              </a:path>
              <a:path w="171450" h="171450">
                <a:moveTo>
                  <a:pt x="156495" y="349"/>
                </a:moveTo>
                <a:lnTo>
                  <a:pt x="144802" y="1398"/>
                </a:lnTo>
                <a:lnTo>
                  <a:pt x="135827" y="9320"/>
                </a:lnTo>
                <a:lnTo>
                  <a:pt x="85596" y="95426"/>
                </a:lnTo>
                <a:lnTo>
                  <a:pt x="129698" y="95426"/>
                </a:lnTo>
                <a:lnTo>
                  <a:pt x="168715" y="28522"/>
                </a:lnTo>
                <a:lnTo>
                  <a:pt x="170852" y="23115"/>
                </a:lnTo>
                <a:lnTo>
                  <a:pt x="169792" y="11440"/>
                </a:lnTo>
                <a:lnTo>
                  <a:pt x="161857" y="2462"/>
                </a:lnTo>
                <a:lnTo>
                  <a:pt x="156495" y="34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7" name="object 37"/>
          <p:cNvSpPr>
            <a:spLocks/>
          </p:cNvSpPr>
          <p:nvPr/>
        </p:nvSpPr>
        <p:spPr bwMode="auto">
          <a:xfrm>
            <a:off x="6286500" y="62452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8" name="object 38"/>
          <p:cNvSpPr>
            <a:spLocks/>
          </p:cNvSpPr>
          <p:nvPr/>
        </p:nvSpPr>
        <p:spPr bwMode="auto">
          <a:xfrm>
            <a:off x="6286500" y="62452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99" name="object 39"/>
          <p:cNvSpPr>
            <a:spLocks/>
          </p:cNvSpPr>
          <p:nvPr/>
        </p:nvSpPr>
        <p:spPr bwMode="auto">
          <a:xfrm>
            <a:off x="7581900" y="6245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0" name="object 40"/>
          <p:cNvSpPr>
            <a:spLocks/>
          </p:cNvSpPr>
          <p:nvPr/>
        </p:nvSpPr>
        <p:spPr bwMode="auto">
          <a:xfrm>
            <a:off x="7581900" y="6245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1" name="object 41"/>
          <p:cNvSpPr>
            <a:spLocks/>
          </p:cNvSpPr>
          <p:nvPr/>
        </p:nvSpPr>
        <p:spPr bwMode="auto">
          <a:xfrm>
            <a:off x="6438900" y="63976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2" name="object 42"/>
          <p:cNvSpPr>
            <a:spLocks/>
          </p:cNvSpPr>
          <p:nvPr/>
        </p:nvSpPr>
        <p:spPr bwMode="auto">
          <a:xfrm>
            <a:off x="6438900" y="63976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3" name="object 43"/>
          <p:cNvSpPr>
            <a:spLocks/>
          </p:cNvSpPr>
          <p:nvPr/>
        </p:nvSpPr>
        <p:spPr bwMode="auto">
          <a:xfrm>
            <a:off x="6591300" y="65500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4" name="object 44"/>
          <p:cNvSpPr>
            <a:spLocks/>
          </p:cNvSpPr>
          <p:nvPr/>
        </p:nvSpPr>
        <p:spPr bwMode="auto">
          <a:xfrm>
            <a:off x="6591300" y="65500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5" name="object 45"/>
          <p:cNvSpPr>
            <a:spLocks/>
          </p:cNvSpPr>
          <p:nvPr/>
        </p:nvSpPr>
        <p:spPr bwMode="auto">
          <a:xfrm>
            <a:off x="6743700" y="67024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6" name="object 46"/>
          <p:cNvSpPr>
            <a:spLocks/>
          </p:cNvSpPr>
          <p:nvPr/>
        </p:nvSpPr>
        <p:spPr bwMode="auto">
          <a:xfrm>
            <a:off x="6743700" y="67024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7" name="object 47"/>
          <p:cNvSpPr>
            <a:spLocks/>
          </p:cNvSpPr>
          <p:nvPr/>
        </p:nvSpPr>
        <p:spPr bwMode="auto">
          <a:xfrm>
            <a:off x="6896100" y="68548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8" name="object 48"/>
          <p:cNvSpPr>
            <a:spLocks/>
          </p:cNvSpPr>
          <p:nvPr/>
        </p:nvSpPr>
        <p:spPr bwMode="auto">
          <a:xfrm>
            <a:off x="7048500" y="70072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09" name="object 49"/>
          <p:cNvSpPr>
            <a:spLocks/>
          </p:cNvSpPr>
          <p:nvPr/>
        </p:nvSpPr>
        <p:spPr bwMode="auto">
          <a:xfrm>
            <a:off x="7048500" y="70072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0" name="object 50"/>
          <p:cNvSpPr>
            <a:spLocks/>
          </p:cNvSpPr>
          <p:nvPr/>
        </p:nvSpPr>
        <p:spPr bwMode="auto">
          <a:xfrm>
            <a:off x="7734300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1" name="object 51"/>
          <p:cNvSpPr>
            <a:spLocks/>
          </p:cNvSpPr>
          <p:nvPr/>
        </p:nvSpPr>
        <p:spPr bwMode="auto">
          <a:xfrm>
            <a:off x="7734300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2" name="object 52"/>
          <p:cNvSpPr>
            <a:spLocks/>
          </p:cNvSpPr>
          <p:nvPr/>
        </p:nvSpPr>
        <p:spPr bwMode="auto">
          <a:xfrm>
            <a:off x="7886700" y="65500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3" name="object 53"/>
          <p:cNvSpPr>
            <a:spLocks/>
          </p:cNvSpPr>
          <p:nvPr/>
        </p:nvSpPr>
        <p:spPr bwMode="auto">
          <a:xfrm>
            <a:off x="7886700" y="65500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4" name="object 54"/>
          <p:cNvSpPr>
            <a:spLocks/>
          </p:cNvSpPr>
          <p:nvPr/>
        </p:nvSpPr>
        <p:spPr bwMode="auto">
          <a:xfrm>
            <a:off x="8039100" y="67024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5" name="object 55"/>
          <p:cNvSpPr>
            <a:spLocks/>
          </p:cNvSpPr>
          <p:nvPr/>
        </p:nvSpPr>
        <p:spPr bwMode="auto">
          <a:xfrm>
            <a:off x="8039100" y="67024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6" name="object 56"/>
          <p:cNvSpPr>
            <a:spLocks/>
          </p:cNvSpPr>
          <p:nvPr/>
        </p:nvSpPr>
        <p:spPr bwMode="auto">
          <a:xfrm>
            <a:off x="8191500" y="68548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7" name="object 57"/>
          <p:cNvSpPr>
            <a:spLocks/>
          </p:cNvSpPr>
          <p:nvPr/>
        </p:nvSpPr>
        <p:spPr bwMode="auto">
          <a:xfrm>
            <a:off x="8343900" y="7007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8" name="object 58"/>
          <p:cNvSpPr>
            <a:spLocks/>
          </p:cNvSpPr>
          <p:nvPr/>
        </p:nvSpPr>
        <p:spPr bwMode="auto">
          <a:xfrm>
            <a:off x="8343900" y="7007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19" name="object 59"/>
          <p:cNvSpPr>
            <a:spLocks/>
          </p:cNvSpPr>
          <p:nvPr/>
        </p:nvSpPr>
        <p:spPr bwMode="auto">
          <a:xfrm>
            <a:off x="8496300" y="7159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0" name="object 60"/>
          <p:cNvSpPr>
            <a:spLocks/>
          </p:cNvSpPr>
          <p:nvPr/>
        </p:nvSpPr>
        <p:spPr bwMode="auto">
          <a:xfrm>
            <a:off x="6126163" y="6100763"/>
            <a:ext cx="3616325" cy="0"/>
          </a:xfrm>
          <a:custGeom>
            <a:avLst/>
            <a:gdLst>
              <a:gd name="T0" fmla="*/ 0 w 3616325"/>
              <a:gd name="T1" fmla="*/ 3615903 w 3616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616325">
                <a:moveTo>
                  <a:pt x="0" y="0"/>
                </a:moveTo>
                <a:lnTo>
                  <a:pt x="361590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1" name="object 61"/>
          <p:cNvSpPr>
            <a:spLocks/>
          </p:cNvSpPr>
          <p:nvPr/>
        </p:nvSpPr>
        <p:spPr bwMode="auto">
          <a:xfrm>
            <a:off x="6126163" y="6100763"/>
            <a:ext cx="3616325" cy="0"/>
          </a:xfrm>
          <a:custGeom>
            <a:avLst/>
            <a:gdLst>
              <a:gd name="T0" fmla="*/ 0 w 3616325"/>
              <a:gd name="T1" fmla="*/ 3615872 w 36163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616325">
                <a:moveTo>
                  <a:pt x="0" y="0"/>
                </a:moveTo>
                <a:lnTo>
                  <a:pt x="3615872" y="0"/>
                </a:lnTo>
              </a:path>
            </a:pathLst>
          </a:custGeom>
          <a:noFill/>
          <a:ln w="634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2" name="object 62"/>
          <p:cNvSpPr>
            <a:spLocks/>
          </p:cNvSpPr>
          <p:nvPr/>
        </p:nvSpPr>
        <p:spPr bwMode="auto">
          <a:xfrm>
            <a:off x="10174288" y="6245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3" name="object 63"/>
          <p:cNvSpPr>
            <a:spLocks/>
          </p:cNvSpPr>
          <p:nvPr/>
        </p:nvSpPr>
        <p:spPr bwMode="auto">
          <a:xfrm>
            <a:off x="10174288" y="62452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4" name="object 64"/>
          <p:cNvSpPr>
            <a:spLocks/>
          </p:cNvSpPr>
          <p:nvPr/>
        </p:nvSpPr>
        <p:spPr bwMode="auto">
          <a:xfrm>
            <a:off x="10326688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5" name="object 65"/>
          <p:cNvSpPr>
            <a:spLocks/>
          </p:cNvSpPr>
          <p:nvPr/>
        </p:nvSpPr>
        <p:spPr bwMode="auto">
          <a:xfrm>
            <a:off x="10326688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6" name="object 66"/>
          <p:cNvSpPr>
            <a:spLocks/>
          </p:cNvSpPr>
          <p:nvPr/>
        </p:nvSpPr>
        <p:spPr bwMode="auto">
          <a:xfrm>
            <a:off x="10479088" y="65500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7" name="object 67"/>
          <p:cNvSpPr>
            <a:spLocks/>
          </p:cNvSpPr>
          <p:nvPr/>
        </p:nvSpPr>
        <p:spPr bwMode="auto">
          <a:xfrm>
            <a:off x="10479088" y="65500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8" name="object 68"/>
          <p:cNvSpPr>
            <a:spLocks/>
          </p:cNvSpPr>
          <p:nvPr/>
        </p:nvSpPr>
        <p:spPr bwMode="auto">
          <a:xfrm>
            <a:off x="10631488" y="67024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29" name="object 69"/>
          <p:cNvSpPr>
            <a:spLocks/>
          </p:cNvSpPr>
          <p:nvPr/>
        </p:nvSpPr>
        <p:spPr bwMode="auto">
          <a:xfrm>
            <a:off x="10631488" y="6702425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0" name="object 70"/>
          <p:cNvSpPr>
            <a:spLocks/>
          </p:cNvSpPr>
          <p:nvPr/>
        </p:nvSpPr>
        <p:spPr bwMode="auto">
          <a:xfrm>
            <a:off x="11471275" y="6245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1" name="object 71"/>
          <p:cNvSpPr>
            <a:spLocks/>
          </p:cNvSpPr>
          <p:nvPr/>
        </p:nvSpPr>
        <p:spPr bwMode="auto">
          <a:xfrm>
            <a:off x="11471275" y="62452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2" name="object 72"/>
          <p:cNvSpPr>
            <a:spLocks/>
          </p:cNvSpPr>
          <p:nvPr/>
        </p:nvSpPr>
        <p:spPr bwMode="auto">
          <a:xfrm>
            <a:off x="11623675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3" name="object 73"/>
          <p:cNvSpPr>
            <a:spLocks/>
          </p:cNvSpPr>
          <p:nvPr/>
        </p:nvSpPr>
        <p:spPr bwMode="auto">
          <a:xfrm>
            <a:off x="11623675" y="6397625"/>
            <a:ext cx="1152525" cy="0"/>
          </a:xfrm>
          <a:custGeom>
            <a:avLst/>
            <a:gdLst>
              <a:gd name="T0" fmla="*/ 0 w 1152525"/>
              <a:gd name="T1" fmla="*/ 115214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43" y="0"/>
                </a:lnTo>
              </a:path>
            </a:pathLst>
          </a:custGeom>
          <a:noFill/>
          <a:ln w="634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4" name="object 74"/>
          <p:cNvSpPr>
            <a:spLocks/>
          </p:cNvSpPr>
          <p:nvPr/>
        </p:nvSpPr>
        <p:spPr bwMode="auto">
          <a:xfrm>
            <a:off x="10102850" y="6118225"/>
            <a:ext cx="2736850" cy="0"/>
          </a:xfrm>
          <a:custGeom>
            <a:avLst/>
            <a:gdLst>
              <a:gd name="T0" fmla="*/ 0 w 2736850"/>
              <a:gd name="T1" fmla="*/ 2736280 w 27368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736850">
                <a:moveTo>
                  <a:pt x="0" y="0"/>
                </a:moveTo>
                <a:lnTo>
                  <a:pt x="273628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5" name="object 75"/>
          <p:cNvSpPr>
            <a:spLocks/>
          </p:cNvSpPr>
          <p:nvPr/>
        </p:nvSpPr>
        <p:spPr bwMode="auto">
          <a:xfrm>
            <a:off x="10102850" y="6118225"/>
            <a:ext cx="2736850" cy="0"/>
          </a:xfrm>
          <a:custGeom>
            <a:avLst/>
            <a:gdLst>
              <a:gd name="T0" fmla="*/ 0 w 2736850"/>
              <a:gd name="T1" fmla="*/ 2736280 w 273685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736850">
                <a:moveTo>
                  <a:pt x="0" y="0"/>
                </a:moveTo>
                <a:lnTo>
                  <a:pt x="2736280" y="0"/>
                </a:lnTo>
              </a:path>
            </a:pathLst>
          </a:custGeom>
          <a:noFill/>
          <a:ln w="634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6" name="object 76"/>
          <p:cNvSpPr>
            <a:spLocks/>
          </p:cNvSpPr>
          <p:nvPr/>
        </p:nvSpPr>
        <p:spPr bwMode="auto">
          <a:xfrm>
            <a:off x="8734425" y="7829550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12"/>
                </a:lnTo>
              </a:path>
            </a:pathLst>
          </a:custGeom>
          <a:noFill/>
          <a:ln w="63499">
            <a:solidFill>
              <a:srgbClr val="E44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7" name="object 77"/>
          <p:cNvSpPr>
            <a:spLocks/>
          </p:cNvSpPr>
          <p:nvPr/>
        </p:nvSpPr>
        <p:spPr bwMode="auto">
          <a:xfrm>
            <a:off x="9310688" y="7981950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8" name="object 78"/>
          <p:cNvSpPr>
            <a:spLocks/>
          </p:cNvSpPr>
          <p:nvPr/>
        </p:nvSpPr>
        <p:spPr bwMode="auto">
          <a:xfrm>
            <a:off x="9310688" y="7981950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0"/>
                </a:lnTo>
              </a:path>
            </a:pathLst>
          </a:custGeom>
          <a:noFill/>
          <a:ln w="63499">
            <a:solidFill>
              <a:srgbClr val="E44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39" name="object 79"/>
          <p:cNvSpPr>
            <a:spLocks/>
          </p:cNvSpPr>
          <p:nvPr/>
        </p:nvSpPr>
        <p:spPr bwMode="auto">
          <a:xfrm>
            <a:off x="9958388" y="7829550"/>
            <a:ext cx="1152525" cy="0"/>
          </a:xfrm>
          <a:custGeom>
            <a:avLst/>
            <a:gdLst>
              <a:gd name="T0" fmla="*/ 0 w 1152525"/>
              <a:gd name="T1" fmla="*/ 1152113 w 115252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152525">
                <a:moveTo>
                  <a:pt x="0" y="0"/>
                </a:moveTo>
                <a:lnTo>
                  <a:pt x="1152113" y="12"/>
                </a:lnTo>
              </a:path>
            </a:pathLst>
          </a:custGeom>
          <a:noFill/>
          <a:ln w="63499">
            <a:solidFill>
              <a:srgbClr val="E448D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0" name="object 80"/>
          <p:cNvSpPr>
            <a:spLocks/>
          </p:cNvSpPr>
          <p:nvPr/>
        </p:nvSpPr>
        <p:spPr bwMode="auto">
          <a:xfrm>
            <a:off x="8662988" y="7685088"/>
            <a:ext cx="2487612" cy="0"/>
          </a:xfrm>
          <a:custGeom>
            <a:avLst/>
            <a:gdLst>
              <a:gd name="T0" fmla="*/ 0 w 2487929"/>
              <a:gd name="T1" fmla="*/ 2487564 w 24879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487929">
                <a:moveTo>
                  <a:pt x="0" y="0"/>
                </a:moveTo>
                <a:lnTo>
                  <a:pt x="2487564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1" name="object 81"/>
          <p:cNvSpPr>
            <a:spLocks/>
          </p:cNvSpPr>
          <p:nvPr/>
        </p:nvSpPr>
        <p:spPr bwMode="auto">
          <a:xfrm>
            <a:off x="8662988" y="7685088"/>
            <a:ext cx="2487612" cy="0"/>
          </a:xfrm>
          <a:custGeom>
            <a:avLst/>
            <a:gdLst>
              <a:gd name="T0" fmla="*/ 0 w 2487929"/>
              <a:gd name="T1" fmla="*/ 2487564 w 24879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487929">
                <a:moveTo>
                  <a:pt x="0" y="0"/>
                </a:moveTo>
                <a:lnTo>
                  <a:pt x="2487564" y="0"/>
                </a:lnTo>
              </a:path>
            </a:pathLst>
          </a:custGeom>
          <a:noFill/>
          <a:ln w="634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2" name="object 82"/>
          <p:cNvSpPr>
            <a:spLocks/>
          </p:cNvSpPr>
          <p:nvPr/>
        </p:nvSpPr>
        <p:spPr bwMode="auto">
          <a:xfrm>
            <a:off x="8878888" y="62452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3" name="object 83"/>
          <p:cNvSpPr>
            <a:spLocks/>
          </p:cNvSpPr>
          <p:nvPr/>
        </p:nvSpPr>
        <p:spPr bwMode="auto">
          <a:xfrm>
            <a:off x="8878888" y="62452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4" name="object 84"/>
          <p:cNvSpPr>
            <a:spLocks/>
          </p:cNvSpPr>
          <p:nvPr/>
        </p:nvSpPr>
        <p:spPr bwMode="auto">
          <a:xfrm>
            <a:off x="9031288" y="63976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5" name="object 85"/>
          <p:cNvSpPr>
            <a:spLocks/>
          </p:cNvSpPr>
          <p:nvPr/>
        </p:nvSpPr>
        <p:spPr bwMode="auto">
          <a:xfrm>
            <a:off x="9031288" y="63976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446" name="object 86"/>
          <p:cNvSpPr>
            <a:spLocks/>
          </p:cNvSpPr>
          <p:nvPr/>
        </p:nvSpPr>
        <p:spPr bwMode="auto">
          <a:xfrm>
            <a:off x="9183688" y="65500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7" name="object 87"/>
          <p:cNvSpPr txBox="1"/>
          <p:nvPr/>
        </p:nvSpPr>
        <p:spPr>
          <a:xfrm>
            <a:off x="820738" y="1957388"/>
            <a:ext cx="10926762" cy="266739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3000" dirty="0">
                <a:latin typeface="Arial" charset="0"/>
              </a:rPr>
              <a:t>Abundance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in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the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sample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correlates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with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abundance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in</a:t>
            </a:r>
            <a:r>
              <a:rPr lang="x-none" altLang="x-none" sz="3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dirty="0">
                <a:latin typeface="Arial" charset="0"/>
              </a:rPr>
              <a:t>reads</a:t>
            </a:r>
          </a:p>
          <a:p>
            <a:endParaRPr lang="x-none" altLang="x-none" sz="3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1075"/>
              </a:spcBef>
            </a:pPr>
            <a:endParaRPr lang="fr-CH" altLang="x-none" sz="2200" dirty="0" smtClean="0">
              <a:latin typeface="Arial" charset="0"/>
            </a:endParaRPr>
          </a:p>
          <a:p>
            <a:pPr algn="ctr">
              <a:spcBef>
                <a:spcPts val="1075"/>
              </a:spcBef>
            </a:pPr>
            <a:r>
              <a:rPr lang="x-none" altLang="x-none" sz="2200" dirty="0" smtClean="0">
                <a:latin typeface="Arial" charset="0"/>
              </a:rPr>
              <a:t>library</a:t>
            </a:r>
            <a:r>
              <a:rPr lang="x-none" altLang="x-none" sz="2200" dirty="0" smtClean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200" dirty="0">
                <a:latin typeface="Arial" charset="0"/>
              </a:rPr>
              <a:t>preparation</a:t>
            </a:r>
          </a:p>
          <a:p>
            <a:pPr>
              <a:spcBef>
                <a:spcPts val="38"/>
              </a:spcBef>
            </a:pPr>
            <a:endParaRPr lang="x-none" altLang="x-none" sz="29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r"/>
            <a:r>
              <a:rPr lang="x-none" altLang="x-none" sz="2200" dirty="0">
                <a:latin typeface="Arial" charset="0"/>
              </a:rPr>
              <a:t>sequencing</a:t>
            </a:r>
            <a:r>
              <a:rPr lang="x-none" altLang="x-none" sz="2200" dirty="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200" dirty="0">
                <a:latin typeface="Arial" charset="0"/>
              </a:rPr>
              <a:t>and</a:t>
            </a:r>
            <a:r>
              <a:rPr lang="x-none" altLang="x-none" sz="22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200" dirty="0">
                <a:latin typeface="Arial" charset="0"/>
              </a:rPr>
              <a:t>assembly</a:t>
            </a:r>
          </a:p>
        </p:txBody>
      </p:sp>
      <p:sp>
        <p:nvSpPr>
          <p:cNvPr id="88" name="object 88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5432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Data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h</a:t>
            </a:r>
            <a:r>
              <a:rPr dirty="0"/>
              <a:t>a</a:t>
            </a:r>
            <a:r>
              <a:rPr spc="-25" dirty="0"/>
              <a:t>ndl</a:t>
            </a:r>
            <a:r>
              <a:rPr dirty="0"/>
              <a:t>es: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abundance</a:t>
            </a:r>
          </a:p>
        </p:txBody>
      </p:sp>
      <p:sp>
        <p:nvSpPr>
          <p:cNvPr id="15449" name="object 89"/>
          <p:cNvSpPr>
            <a:spLocks/>
          </p:cNvSpPr>
          <p:nvPr/>
        </p:nvSpPr>
        <p:spPr bwMode="auto">
          <a:xfrm>
            <a:off x="9183688" y="6550025"/>
            <a:ext cx="787400" cy="0"/>
          </a:xfrm>
          <a:custGeom>
            <a:avLst/>
            <a:gdLst>
              <a:gd name="T0" fmla="*/ 0 w 787400"/>
              <a:gd name="T1" fmla="*/ 786902 w 78740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7400">
                <a:moveTo>
                  <a:pt x="0" y="0"/>
                </a:moveTo>
                <a:lnTo>
                  <a:pt x="786902" y="0"/>
                </a:lnTo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4208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Ma</a:t>
            </a:r>
            <a:r>
              <a:rPr spc="-30" dirty="0"/>
              <a:t>n</a:t>
            </a:r>
            <a:r>
              <a:rPr dirty="0"/>
              <a:t>y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roads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try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to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g</a:t>
            </a:r>
            <a:r>
              <a:rPr dirty="0"/>
              <a:t>et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to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Rome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252538" y="1801813"/>
            <a:ext cx="8745537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Re</a:t>
            </a:r>
            <a:r>
              <a:rPr sz="2500" spc="-10" dirty="0">
                <a:latin typeface="Arial"/>
                <a:ea typeface="+mn-ea"/>
                <a:cs typeface="Arial"/>
              </a:rPr>
              <a:t>ference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and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re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erence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independen</a:t>
            </a:r>
            <a:r>
              <a:rPr sz="2500" dirty="0">
                <a:latin typeface="Arial"/>
                <a:ea typeface="+mn-ea"/>
                <a:cs typeface="Arial"/>
              </a:rPr>
              <a:t>t</a:t>
            </a:r>
            <a:r>
              <a:rPr sz="2500" spc="8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binning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me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hods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16389" name="object 5"/>
          <p:cNvSpPr>
            <a:spLocks noChangeArrowheads="1"/>
          </p:cNvSpPr>
          <p:nvPr/>
        </p:nvSpPr>
        <p:spPr bwMode="auto">
          <a:xfrm>
            <a:off x="2840038" y="2339975"/>
            <a:ext cx="7550150" cy="5849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6" name="object 6"/>
          <p:cNvSpPr txBox="1"/>
          <p:nvPr/>
        </p:nvSpPr>
        <p:spPr>
          <a:xfrm>
            <a:off x="1314450" y="8763000"/>
            <a:ext cx="7983538" cy="44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Mande,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Mohammed,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H.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&amp;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Ghosh,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T.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Classification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metagenomic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sequences: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methods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and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challenges.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Briefings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in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Bioinformatics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13,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669–681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(2012).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4208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Ma</a:t>
            </a:r>
            <a:r>
              <a:rPr spc="-30" dirty="0"/>
              <a:t>n</a:t>
            </a:r>
            <a:r>
              <a:rPr dirty="0"/>
              <a:t>y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roads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try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to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g</a:t>
            </a:r>
            <a:r>
              <a:rPr dirty="0"/>
              <a:t>et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to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Rome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431213" y="3097213"/>
            <a:ext cx="4252912" cy="3771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Composi</a:t>
            </a:r>
            <a:r>
              <a:rPr sz="2500" spc="-10" dirty="0">
                <a:latin typeface="Arial"/>
                <a:ea typeface="+mn-ea"/>
                <a:cs typeface="Arial"/>
              </a:rPr>
              <a:t>tio</a:t>
            </a:r>
            <a:r>
              <a:rPr sz="2500" spc="-5" dirty="0">
                <a:latin typeface="Arial"/>
                <a:ea typeface="+mn-ea"/>
                <a:cs typeface="Arial"/>
              </a:rPr>
              <a:t>n</a:t>
            </a:r>
            <a:r>
              <a:rPr sz="2500" spc="-10" dirty="0">
                <a:latin typeface="Arial"/>
                <a:ea typeface="+mn-ea"/>
                <a:cs typeface="Arial"/>
              </a:rPr>
              <a:t>:</a:t>
            </a:r>
            <a:endParaRPr sz="2500">
              <a:latin typeface="Arial"/>
              <a:ea typeface="+mn-ea"/>
              <a:cs typeface="Arial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spc="-25" dirty="0">
                <a:latin typeface="Arial"/>
                <a:ea typeface="+mn-ea"/>
                <a:cs typeface="Arial"/>
              </a:rPr>
              <a:t>G</a:t>
            </a:r>
            <a:r>
              <a:rPr sz="2500" dirty="0">
                <a:latin typeface="Arial"/>
                <a:ea typeface="+mn-ea"/>
                <a:cs typeface="Arial"/>
              </a:rPr>
              <a:t>C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endParaRPr sz="2500">
              <a:latin typeface="Arial"/>
              <a:ea typeface="+mn-ea"/>
              <a:cs typeface="Arial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spc="-30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ranucleo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ide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requencies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buFont typeface="Arial"/>
              <a:buChar char="-"/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Abundance</a:t>
            </a:r>
            <a:endParaRPr sz="2500">
              <a:latin typeface="Arial"/>
              <a:ea typeface="+mn-ea"/>
              <a:cs typeface="Arial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Long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k</a:t>
            </a:r>
            <a:r>
              <a:rPr sz="2500" spc="-5" dirty="0">
                <a:latin typeface="Arial"/>
                <a:ea typeface="+mn-ea"/>
                <a:cs typeface="Arial"/>
              </a:rPr>
              <a:t>-</a:t>
            </a:r>
            <a:r>
              <a:rPr sz="2500" dirty="0">
                <a:latin typeface="Arial"/>
                <a:ea typeface="+mn-ea"/>
                <a:cs typeface="Arial"/>
              </a:rPr>
              <a:t>mer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copy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number</a:t>
            </a:r>
            <a:endParaRPr sz="2500">
              <a:latin typeface="Arial"/>
              <a:ea typeface="+mn-ea"/>
              <a:cs typeface="Arial"/>
            </a:endParaRPr>
          </a:p>
          <a:p>
            <a:pPr marL="355600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355600" algn="l"/>
              </a:tabLst>
              <a:defRPr/>
            </a:pPr>
            <a:r>
              <a:rPr sz="2500" spc="-5" dirty="0">
                <a:latin typeface="Arial"/>
                <a:ea typeface="+mn-ea"/>
                <a:cs typeface="Arial"/>
              </a:rPr>
              <a:t>Conti</a:t>
            </a:r>
            <a:r>
              <a:rPr sz="2500" dirty="0">
                <a:latin typeface="Arial"/>
                <a:ea typeface="+mn-ea"/>
                <a:cs typeface="Arial"/>
              </a:rPr>
              <a:t>g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coverage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buFont typeface="Arial"/>
              <a:buChar char="-"/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5" dirty="0">
                <a:latin typeface="Arial"/>
                <a:ea typeface="+mn-ea"/>
                <a:cs typeface="Arial"/>
              </a:rPr>
              <a:t>Content</a:t>
            </a:r>
            <a:endParaRPr sz="2500">
              <a:latin typeface="Arial"/>
              <a:ea typeface="+mn-ea"/>
              <a:cs typeface="Arial"/>
            </a:endParaRPr>
          </a:p>
          <a:p>
            <a:pPr marL="206375" indent="-193675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20701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Essen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ial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single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copy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genes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17413" name="object 5"/>
          <p:cNvSpPr>
            <a:spLocks noChangeArrowheads="1"/>
          </p:cNvSpPr>
          <p:nvPr/>
        </p:nvSpPr>
        <p:spPr bwMode="auto">
          <a:xfrm>
            <a:off x="814388" y="2339975"/>
            <a:ext cx="7550150" cy="584993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17414" name="object 6"/>
          <p:cNvSpPr>
            <a:spLocks/>
          </p:cNvSpPr>
          <p:nvPr/>
        </p:nvSpPr>
        <p:spPr bwMode="auto">
          <a:xfrm>
            <a:off x="5710238" y="3005138"/>
            <a:ext cx="2095500" cy="3095625"/>
          </a:xfrm>
          <a:custGeom>
            <a:avLst/>
            <a:gdLst>
              <a:gd name="T0" fmla="*/ 0 w 2094865"/>
              <a:gd name="T1" fmla="*/ 349117 h 3096895"/>
              <a:gd name="T2" fmla="*/ 4570 w 2094865"/>
              <a:gd name="T3" fmla="*/ 292488 h 3096895"/>
              <a:gd name="T4" fmla="*/ 17801 w 2094865"/>
              <a:gd name="T5" fmla="*/ 238768 h 3096895"/>
              <a:gd name="T6" fmla="*/ 38973 w 2094865"/>
              <a:gd name="T7" fmla="*/ 188676 h 3096895"/>
              <a:gd name="T8" fmla="*/ 67369 w 2094865"/>
              <a:gd name="T9" fmla="*/ 142931 h 3096895"/>
              <a:gd name="T10" fmla="*/ 102268 w 2094865"/>
              <a:gd name="T11" fmla="*/ 102252 h 3096895"/>
              <a:gd name="T12" fmla="*/ 142951 w 2094865"/>
              <a:gd name="T13" fmla="*/ 67358 h 3096895"/>
              <a:gd name="T14" fmla="*/ 188700 w 2094865"/>
              <a:gd name="T15" fmla="*/ 38967 h 3096895"/>
              <a:gd name="T16" fmla="*/ 238795 w 2094865"/>
              <a:gd name="T17" fmla="*/ 17797 h 3096895"/>
              <a:gd name="T18" fmla="*/ 292517 w 2094865"/>
              <a:gd name="T19" fmla="*/ 4569 h 3096895"/>
              <a:gd name="T20" fmla="*/ 349148 w 2094865"/>
              <a:gd name="T21" fmla="*/ 0 h 3096895"/>
              <a:gd name="T22" fmla="*/ 1745650 w 2094865"/>
              <a:gd name="T23" fmla="*/ 0 h 3096895"/>
              <a:gd name="T24" fmla="*/ 1802281 w 2094865"/>
              <a:gd name="T25" fmla="*/ 4569 h 3096895"/>
              <a:gd name="T26" fmla="*/ 1856003 w 2094865"/>
              <a:gd name="T27" fmla="*/ 17797 h 3096895"/>
              <a:gd name="T28" fmla="*/ 1906098 w 2094865"/>
              <a:gd name="T29" fmla="*/ 38967 h 3096895"/>
              <a:gd name="T30" fmla="*/ 1951847 w 2094865"/>
              <a:gd name="T31" fmla="*/ 67358 h 3096895"/>
              <a:gd name="T32" fmla="*/ 1992530 w 2094865"/>
              <a:gd name="T33" fmla="*/ 102252 h 3096895"/>
              <a:gd name="T34" fmla="*/ 2027429 w 2094865"/>
              <a:gd name="T35" fmla="*/ 142931 h 3096895"/>
              <a:gd name="T36" fmla="*/ 2055825 w 2094865"/>
              <a:gd name="T37" fmla="*/ 188676 h 3096895"/>
              <a:gd name="T38" fmla="*/ 2076997 w 2094865"/>
              <a:gd name="T39" fmla="*/ 238768 h 3096895"/>
              <a:gd name="T40" fmla="*/ 2090228 w 2094865"/>
              <a:gd name="T41" fmla="*/ 292488 h 3096895"/>
              <a:gd name="T42" fmla="*/ 2094798 w 2094865"/>
              <a:gd name="T43" fmla="*/ 349117 h 3096895"/>
              <a:gd name="T44" fmla="*/ 2094798 w 2094865"/>
              <a:gd name="T45" fmla="*/ 2747192 h 3096895"/>
              <a:gd name="T46" fmla="*/ 2090228 w 2094865"/>
              <a:gd name="T47" fmla="*/ 2803830 h 3096895"/>
              <a:gd name="T48" fmla="*/ 2076997 w 2094865"/>
              <a:gd name="T49" fmla="*/ 2857557 h 3096895"/>
              <a:gd name="T50" fmla="*/ 2055825 w 2094865"/>
              <a:gd name="T51" fmla="*/ 2907654 h 3096895"/>
              <a:gd name="T52" fmla="*/ 2027429 w 2094865"/>
              <a:gd name="T53" fmla="*/ 2953402 h 3096895"/>
              <a:gd name="T54" fmla="*/ 1992530 w 2094865"/>
              <a:gd name="T55" fmla="*/ 2994084 h 3096895"/>
              <a:gd name="T56" fmla="*/ 1951847 w 2094865"/>
              <a:gd name="T57" fmla="*/ 3028980 h 3096895"/>
              <a:gd name="T58" fmla="*/ 1906098 w 2094865"/>
              <a:gd name="T59" fmla="*/ 3057373 h 3096895"/>
              <a:gd name="T60" fmla="*/ 1856003 w 2094865"/>
              <a:gd name="T61" fmla="*/ 3078543 h 3096895"/>
              <a:gd name="T62" fmla="*/ 1802281 w 2094865"/>
              <a:gd name="T63" fmla="*/ 3091771 h 3096895"/>
              <a:gd name="T64" fmla="*/ 1745650 w 2094865"/>
              <a:gd name="T65" fmla="*/ 3096341 h 3096895"/>
              <a:gd name="T66" fmla="*/ 349148 w 2094865"/>
              <a:gd name="T67" fmla="*/ 3096341 h 3096895"/>
              <a:gd name="T68" fmla="*/ 292517 w 2094865"/>
              <a:gd name="T69" fmla="*/ 3091771 h 3096895"/>
              <a:gd name="T70" fmla="*/ 238795 w 2094865"/>
              <a:gd name="T71" fmla="*/ 3078543 h 3096895"/>
              <a:gd name="T72" fmla="*/ 188700 w 2094865"/>
              <a:gd name="T73" fmla="*/ 3057373 h 3096895"/>
              <a:gd name="T74" fmla="*/ 142951 w 2094865"/>
              <a:gd name="T75" fmla="*/ 3028980 h 3096895"/>
              <a:gd name="T76" fmla="*/ 102268 w 2094865"/>
              <a:gd name="T77" fmla="*/ 2994084 h 3096895"/>
              <a:gd name="T78" fmla="*/ 67369 w 2094865"/>
              <a:gd name="T79" fmla="*/ 2953402 h 3096895"/>
              <a:gd name="T80" fmla="*/ 38973 w 2094865"/>
              <a:gd name="T81" fmla="*/ 2907654 h 3096895"/>
              <a:gd name="T82" fmla="*/ 17801 w 2094865"/>
              <a:gd name="T83" fmla="*/ 2857557 h 3096895"/>
              <a:gd name="T84" fmla="*/ 4570 w 2094865"/>
              <a:gd name="T85" fmla="*/ 2803830 h 3096895"/>
              <a:gd name="T86" fmla="*/ 0 w 2094865"/>
              <a:gd name="T87" fmla="*/ 2747192 h 3096895"/>
              <a:gd name="T88" fmla="*/ 0 w 2094865"/>
              <a:gd name="T89" fmla="*/ 349117 h 30968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2094865" h="3096895">
                <a:moveTo>
                  <a:pt x="0" y="349117"/>
                </a:moveTo>
                <a:lnTo>
                  <a:pt x="4570" y="292488"/>
                </a:lnTo>
                <a:lnTo>
                  <a:pt x="17801" y="238768"/>
                </a:lnTo>
                <a:lnTo>
                  <a:pt x="38973" y="188676"/>
                </a:lnTo>
                <a:lnTo>
                  <a:pt x="67369" y="142931"/>
                </a:lnTo>
                <a:lnTo>
                  <a:pt x="102268" y="102252"/>
                </a:lnTo>
                <a:lnTo>
                  <a:pt x="142951" y="67358"/>
                </a:lnTo>
                <a:lnTo>
                  <a:pt x="188700" y="38967"/>
                </a:lnTo>
                <a:lnTo>
                  <a:pt x="238795" y="17797"/>
                </a:lnTo>
                <a:lnTo>
                  <a:pt x="292517" y="4569"/>
                </a:lnTo>
                <a:lnTo>
                  <a:pt x="349148" y="0"/>
                </a:lnTo>
                <a:lnTo>
                  <a:pt x="1745650" y="0"/>
                </a:lnTo>
                <a:lnTo>
                  <a:pt x="1802281" y="4569"/>
                </a:lnTo>
                <a:lnTo>
                  <a:pt x="1856003" y="17797"/>
                </a:lnTo>
                <a:lnTo>
                  <a:pt x="1906098" y="38967"/>
                </a:lnTo>
                <a:lnTo>
                  <a:pt x="1951847" y="67358"/>
                </a:lnTo>
                <a:lnTo>
                  <a:pt x="1992530" y="102252"/>
                </a:lnTo>
                <a:lnTo>
                  <a:pt x="2027429" y="142931"/>
                </a:lnTo>
                <a:lnTo>
                  <a:pt x="2055825" y="188676"/>
                </a:lnTo>
                <a:lnTo>
                  <a:pt x="2076997" y="238768"/>
                </a:lnTo>
                <a:lnTo>
                  <a:pt x="2090228" y="292488"/>
                </a:lnTo>
                <a:lnTo>
                  <a:pt x="2094798" y="349117"/>
                </a:lnTo>
                <a:lnTo>
                  <a:pt x="2094798" y="2747192"/>
                </a:lnTo>
                <a:lnTo>
                  <a:pt x="2090228" y="2803830"/>
                </a:lnTo>
                <a:lnTo>
                  <a:pt x="2076997" y="2857557"/>
                </a:lnTo>
                <a:lnTo>
                  <a:pt x="2055825" y="2907654"/>
                </a:lnTo>
                <a:lnTo>
                  <a:pt x="2027429" y="2953402"/>
                </a:lnTo>
                <a:lnTo>
                  <a:pt x="1992530" y="2994084"/>
                </a:lnTo>
                <a:lnTo>
                  <a:pt x="1951847" y="3028980"/>
                </a:lnTo>
                <a:lnTo>
                  <a:pt x="1906098" y="3057373"/>
                </a:lnTo>
                <a:lnTo>
                  <a:pt x="1856003" y="3078543"/>
                </a:lnTo>
                <a:lnTo>
                  <a:pt x="1802281" y="3091771"/>
                </a:lnTo>
                <a:lnTo>
                  <a:pt x="1745650" y="3096341"/>
                </a:lnTo>
                <a:lnTo>
                  <a:pt x="349148" y="3096341"/>
                </a:lnTo>
                <a:lnTo>
                  <a:pt x="292517" y="3091771"/>
                </a:lnTo>
                <a:lnTo>
                  <a:pt x="238795" y="3078543"/>
                </a:lnTo>
                <a:lnTo>
                  <a:pt x="188700" y="3057373"/>
                </a:lnTo>
                <a:lnTo>
                  <a:pt x="142951" y="3028980"/>
                </a:lnTo>
                <a:lnTo>
                  <a:pt x="102268" y="2994084"/>
                </a:lnTo>
                <a:lnTo>
                  <a:pt x="67369" y="2953402"/>
                </a:lnTo>
                <a:lnTo>
                  <a:pt x="38973" y="2907654"/>
                </a:lnTo>
                <a:lnTo>
                  <a:pt x="17801" y="2857557"/>
                </a:lnTo>
                <a:lnTo>
                  <a:pt x="4570" y="2803830"/>
                </a:lnTo>
                <a:lnTo>
                  <a:pt x="0" y="2747192"/>
                </a:lnTo>
                <a:lnTo>
                  <a:pt x="0" y="349117"/>
                </a:lnTo>
                <a:close/>
              </a:path>
            </a:pathLst>
          </a:custGeom>
          <a:noFill/>
          <a:ln w="634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1314450" y="8763000"/>
            <a:ext cx="7983538" cy="44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Mande,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Mohammed,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H.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&amp;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Ghosh,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T.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Classification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metagenomic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sequences: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methods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and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challenges.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Briefings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in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Bioinformatics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13,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669–681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(2012).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38225" y="1420813"/>
            <a:ext cx="6192838" cy="1000125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2266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(This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is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not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exhau</a:t>
            </a:r>
            <a:r>
              <a:rPr sz="2500" spc="-15" dirty="0">
                <a:latin typeface="Arial"/>
                <a:ea typeface="+mn-ea"/>
                <a:cs typeface="Arial"/>
              </a:rPr>
              <a:t>st</a:t>
            </a:r>
            <a:r>
              <a:rPr sz="2500" dirty="0">
                <a:latin typeface="Arial"/>
                <a:ea typeface="+mn-ea"/>
                <a:cs typeface="Arial"/>
              </a:rPr>
              <a:t>ive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li</a:t>
            </a:r>
            <a:r>
              <a:rPr sz="2500" spc="-15" dirty="0">
                <a:latin typeface="Arial"/>
                <a:ea typeface="+mn-ea"/>
                <a:cs typeface="Arial"/>
              </a:rPr>
              <a:t>st</a:t>
            </a:r>
            <a:r>
              <a:rPr sz="2500" dirty="0">
                <a:latin typeface="Arial"/>
                <a:ea typeface="+mn-ea"/>
                <a:cs typeface="Arial"/>
              </a:rPr>
              <a:t>…)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19464" name="object 8"/>
          <p:cNvSpPr>
            <a:spLocks/>
          </p:cNvSpPr>
          <p:nvPr/>
        </p:nvSpPr>
        <p:spPr bwMode="auto">
          <a:xfrm>
            <a:off x="1038225" y="1420813"/>
            <a:ext cx="6192838" cy="1000125"/>
          </a:xfrm>
          <a:custGeom>
            <a:avLst/>
            <a:gdLst>
              <a:gd name="T0" fmla="*/ 0 w 6193155"/>
              <a:gd name="T1" fmla="*/ 999731 h 1000125"/>
              <a:gd name="T2" fmla="*/ 6192682 w 6193155"/>
              <a:gd name="T3" fmla="*/ 999731 h 1000125"/>
              <a:gd name="T4" fmla="*/ 6192682 w 6193155"/>
              <a:gd name="T5" fmla="*/ 0 h 1000125"/>
              <a:gd name="T6" fmla="*/ 0 w 6193155"/>
              <a:gd name="T7" fmla="*/ 0 h 1000125"/>
              <a:gd name="T8" fmla="*/ 0 w 6193155"/>
              <a:gd name="T9" fmla="*/ 999731 h 10001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1000125">
                <a:moveTo>
                  <a:pt x="0" y="999731"/>
                </a:moveTo>
                <a:lnTo>
                  <a:pt x="6192682" y="999731"/>
                </a:lnTo>
                <a:lnTo>
                  <a:pt x="6192682" y="0"/>
                </a:lnTo>
                <a:lnTo>
                  <a:pt x="0" y="0"/>
                </a:lnTo>
                <a:lnTo>
                  <a:pt x="0" y="9997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99" y="2555876"/>
            <a:ext cx="6443663" cy="60806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2233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Assem</a:t>
            </a:r>
            <a:r>
              <a:rPr spc="-25" dirty="0"/>
              <a:t>bl</a:t>
            </a:r>
            <a:r>
              <a:rPr dirty="0"/>
              <a:t>y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ind</a:t>
            </a:r>
            <a:r>
              <a:rPr dirty="0"/>
              <a:t>e</a:t>
            </a:r>
            <a:r>
              <a:rPr spc="-30" dirty="0"/>
              <a:t>p</a:t>
            </a:r>
            <a:r>
              <a:rPr dirty="0"/>
              <a:t>e</a:t>
            </a:r>
            <a:r>
              <a:rPr spc="-30" dirty="0"/>
              <a:t>nd</a:t>
            </a:r>
            <a:r>
              <a:rPr dirty="0"/>
              <a:t>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binning</a:t>
            </a:r>
          </a:p>
        </p:txBody>
      </p:sp>
      <p:sp>
        <p:nvSpPr>
          <p:cNvPr id="20484" name="object 4"/>
          <p:cNvSpPr>
            <a:spLocks noChangeArrowheads="1"/>
          </p:cNvSpPr>
          <p:nvPr/>
        </p:nvSpPr>
        <p:spPr bwMode="auto">
          <a:xfrm>
            <a:off x="3087688" y="1563688"/>
            <a:ext cx="8959850" cy="691356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5" name="object 5"/>
          <p:cNvSpPr txBox="1"/>
          <p:nvPr/>
        </p:nvSpPr>
        <p:spPr>
          <a:xfrm>
            <a:off x="1323975" y="8774113"/>
            <a:ext cx="7258050" cy="6762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Wang,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Y.,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Leung,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H.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C.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Yiu,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&amp;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Chin,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F.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Y.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MetaCluster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5.0: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two-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round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binning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approach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for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metagenomic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data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for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low-abundance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species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in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noisy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ea typeface="Calibri" charset="0"/>
                <a:cs typeface="Calibri" charset="0"/>
              </a:rPr>
              <a:t>sample.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Bioinformatics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28,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i356–i362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(2012).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0738" y="3532188"/>
            <a:ext cx="2011362" cy="2092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00013" indent="-87313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500">
                <a:latin typeface="Arial" charset="0"/>
              </a:rPr>
              <a:t>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=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long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kmer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abundance</a:t>
            </a:r>
          </a:p>
          <a:p>
            <a:endParaRPr lang="x-none" altLang="x-none" sz="250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1900"/>
              </a:spcBef>
            </a:pPr>
            <a:r>
              <a:rPr lang="x-none" altLang="x-none" sz="2500">
                <a:latin typeface="Arial" charset="0"/>
              </a:rPr>
              <a:t>w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=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long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kmer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length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25" y="1563688"/>
            <a:ext cx="6192838" cy="15843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x-none" altLang="x-none" sz="2500">
                <a:latin typeface="Arial" charset="0"/>
              </a:rPr>
              <a:t>(This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not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exhaustive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list…)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Assembly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independent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binning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85825" y="4013200"/>
            <a:ext cx="6192838" cy="31686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3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e</a:t>
            </a:r>
            <a:r>
              <a:rPr sz="2500" spc="-1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ranucleo</a:t>
            </a:r>
            <a:r>
              <a:rPr sz="2500" spc="-1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ide</a:t>
            </a:r>
            <a:r>
              <a:rPr sz="2500" spc="65" dirty="0">
                <a:solidFill>
                  <a:srgbClr val="65B249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2500" spc="-2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ESO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M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ial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coverage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binning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Nuceo</a:t>
            </a:r>
            <a:r>
              <a:rPr sz="2500" spc="-10" dirty="0">
                <a:latin typeface="Arial"/>
                <a:ea typeface="+mn-ea"/>
                <a:cs typeface="Arial"/>
              </a:rPr>
              <a:t>tide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-15" dirty="0">
                <a:latin typeface="Arial"/>
                <a:ea typeface="+mn-ea"/>
                <a:cs typeface="Arial"/>
              </a:rPr>
              <a:t>xt</a:t>
            </a:r>
            <a:r>
              <a:rPr sz="2500" dirty="0">
                <a:latin typeface="Arial"/>
                <a:ea typeface="+mn-ea"/>
                <a:cs typeface="Arial"/>
              </a:rPr>
              <a:t>ra</a:t>
            </a:r>
            <a:r>
              <a:rPr sz="2500" spc="-15" dirty="0">
                <a:latin typeface="Arial"/>
                <a:ea typeface="+mn-ea"/>
                <a:cs typeface="Arial"/>
              </a:rPr>
              <a:t>ct</a:t>
            </a:r>
            <a:r>
              <a:rPr sz="2500" dirty="0">
                <a:latin typeface="Arial"/>
                <a:ea typeface="+mn-ea"/>
                <a:cs typeface="Arial"/>
              </a:rPr>
              <a:t>ion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bias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Hi-C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Me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agenomics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21511" name="object 7"/>
          <p:cNvSpPr>
            <a:spLocks/>
          </p:cNvSpPr>
          <p:nvPr/>
        </p:nvSpPr>
        <p:spPr bwMode="auto">
          <a:xfrm>
            <a:off x="885825" y="4013200"/>
            <a:ext cx="6192838" cy="3168650"/>
          </a:xfrm>
          <a:custGeom>
            <a:avLst/>
            <a:gdLst>
              <a:gd name="T0" fmla="*/ 0 w 6193155"/>
              <a:gd name="T1" fmla="*/ 3168334 h 3168650"/>
              <a:gd name="T2" fmla="*/ 6192682 w 6193155"/>
              <a:gd name="T3" fmla="*/ 3168334 h 3168650"/>
              <a:gd name="T4" fmla="*/ 6192682 w 6193155"/>
              <a:gd name="T5" fmla="*/ 0 h 3168650"/>
              <a:gd name="T6" fmla="*/ 0 w 6193155"/>
              <a:gd name="T7" fmla="*/ 0 h 3168650"/>
              <a:gd name="T8" fmla="*/ 0 w 6193155"/>
              <a:gd name="T9" fmla="*/ 3168334 h 31686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3168650">
                <a:moveTo>
                  <a:pt x="0" y="3168334"/>
                </a:moveTo>
                <a:lnTo>
                  <a:pt x="6192682" y="3168334"/>
                </a:lnTo>
                <a:lnTo>
                  <a:pt x="6192682" y="0"/>
                </a:lnTo>
                <a:lnTo>
                  <a:pt x="0" y="0"/>
                </a:lnTo>
                <a:lnTo>
                  <a:pt x="0" y="31683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1512" name="object 8"/>
          <p:cNvSpPr>
            <a:spLocks/>
          </p:cNvSpPr>
          <p:nvPr/>
        </p:nvSpPr>
        <p:spPr bwMode="auto">
          <a:xfrm>
            <a:off x="885825" y="1563688"/>
            <a:ext cx="6192838" cy="1584325"/>
          </a:xfrm>
          <a:custGeom>
            <a:avLst/>
            <a:gdLst>
              <a:gd name="T0" fmla="*/ 0 w 6193155"/>
              <a:gd name="T1" fmla="*/ 1584173 h 1584325"/>
              <a:gd name="T2" fmla="*/ 6192682 w 6193155"/>
              <a:gd name="T3" fmla="*/ 1584173 h 1584325"/>
              <a:gd name="T4" fmla="*/ 6192682 w 6193155"/>
              <a:gd name="T5" fmla="*/ 0 h 1584325"/>
              <a:gd name="T6" fmla="*/ 0 w 6193155"/>
              <a:gd name="T7" fmla="*/ 0 h 1584325"/>
              <a:gd name="T8" fmla="*/ 0 w 6193155"/>
              <a:gd name="T9" fmla="*/ 1584173 h 15843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1584325">
                <a:moveTo>
                  <a:pt x="0" y="1584173"/>
                </a:moveTo>
                <a:lnTo>
                  <a:pt x="6192682" y="1584173"/>
                </a:lnTo>
                <a:lnTo>
                  <a:pt x="6192682" y="0"/>
                </a:lnTo>
                <a:lnTo>
                  <a:pt x="0" y="0"/>
                </a:lnTo>
                <a:lnTo>
                  <a:pt x="0" y="15841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12" y="1285874"/>
            <a:ext cx="5872288" cy="7324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80022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Thi</a:t>
            </a:r>
            <a:r>
              <a:rPr spc="-20" dirty="0"/>
              <a:t>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morning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8688" y="2106613"/>
            <a:ext cx="1924050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222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Short</a:t>
            </a:r>
            <a:r>
              <a:rPr lang="x-none" altLang="x-none" sz="3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intro</a:t>
            </a:r>
            <a:r>
              <a:rPr lang="x-none" altLang="x-none" sz="3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Assembly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913" y="3567113"/>
            <a:ext cx="5199062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Data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quality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check,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preprocessing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and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assembly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3081" name="object 9"/>
          <p:cNvSpPr txBox="1">
            <a:spLocks noChangeArrowheads="1"/>
          </p:cNvSpPr>
          <p:nvPr/>
        </p:nvSpPr>
        <p:spPr bwMode="auto">
          <a:xfrm>
            <a:off x="3490913" y="5027613"/>
            <a:ext cx="1382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Binning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0913" y="6005513"/>
            <a:ext cx="4929187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Binning: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sequencing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depth,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GC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content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and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ESOM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0913" y="7466013"/>
            <a:ext cx="628332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Que</a:t>
            </a:r>
            <a:r>
              <a:rPr sz="3200" spc="-1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stions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and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concluding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remarks</a:t>
            </a:r>
            <a:endParaRPr sz="32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object 3"/>
          <p:cNvSpPr>
            <a:spLocks noChangeArrowheads="1"/>
          </p:cNvSpPr>
          <p:nvPr/>
        </p:nvSpPr>
        <p:spPr bwMode="auto">
          <a:xfrm>
            <a:off x="669925" y="2068513"/>
            <a:ext cx="11687175" cy="6197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22532" name="object 4"/>
          <p:cNvSpPr>
            <a:spLocks/>
          </p:cNvSpPr>
          <p:nvPr/>
        </p:nvSpPr>
        <p:spPr bwMode="auto">
          <a:xfrm>
            <a:off x="5494338" y="7253288"/>
            <a:ext cx="1079500" cy="503237"/>
          </a:xfrm>
          <a:custGeom>
            <a:avLst/>
            <a:gdLst>
              <a:gd name="T0" fmla="*/ 0 w 1080134"/>
              <a:gd name="T1" fmla="*/ 252033 h 504190"/>
              <a:gd name="T2" fmla="*/ 7068 w 1080134"/>
              <a:gd name="T3" fmla="*/ 211151 h 504190"/>
              <a:gd name="T4" fmla="*/ 27532 w 1080134"/>
              <a:gd name="T5" fmla="*/ 172370 h 504190"/>
              <a:gd name="T6" fmla="*/ 60280 w 1080134"/>
              <a:gd name="T7" fmla="*/ 136208 h 504190"/>
              <a:gd name="T8" fmla="*/ 104200 w 1080134"/>
              <a:gd name="T9" fmla="*/ 103184 h 504190"/>
              <a:gd name="T10" fmla="*/ 158179 w 1080134"/>
              <a:gd name="T11" fmla="*/ 73817 h 504190"/>
              <a:gd name="T12" fmla="*/ 221106 w 1080134"/>
              <a:gd name="T13" fmla="*/ 48627 h 504190"/>
              <a:gd name="T14" fmla="*/ 291868 w 1080134"/>
              <a:gd name="T15" fmla="*/ 28131 h 504190"/>
              <a:gd name="T16" fmla="*/ 329839 w 1080134"/>
              <a:gd name="T17" fmla="*/ 19805 h 504190"/>
              <a:gd name="T18" fmla="*/ 369353 w 1080134"/>
              <a:gd name="T19" fmla="*/ 12848 h 504190"/>
              <a:gd name="T20" fmla="*/ 410269 w 1080134"/>
              <a:gd name="T21" fmla="*/ 7324 h 504190"/>
              <a:gd name="T22" fmla="*/ 452449 w 1080134"/>
              <a:gd name="T23" fmla="*/ 3298 h 504190"/>
              <a:gd name="T24" fmla="*/ 495754 w 1080134"/>
              <a:gd name="T25" fmla="*/ 835 h 504190"/>
              <a:gd name="T26" fmla="*/ 540044 w 1080134"/>
              <a:gd name="T27" fmla="*/ 0 h 504190"/>
              <a:gd name="T28" fmla="*/ 584339 w 1080134"/>
              <a:gd name="T29" fmla="*/ 835 h 504190"/>
              <a:gd name="T30" fmla="*/ 627648 w 1080134"/>
              <a:gd name="T31" fmla="*/ 3298 h 504190"/>
              <a:gd name="T32" fmla="*/ 669831 w 1080134"/>
              <a:gd name="T33" fmla="*/ 7324 h 504190"/>
              <a:gd name="T34" fmla="*/ 710750 w 1080134"/>
              <a:gd name="T35" fmla="*/ 12848 h 504190"/>
              <a:gd name="T36" fmla="*/ 750267 w 1080134"/>
              <a:gd name="T37" fmla="*/ 19805 h 504190"/>
              <a:gd name="T38" fmla="*/ 788241 w 1080134"/>
              <a:gd name="T39" fmla="*/ 28131 h 504190"/>
              <a:gd name="T40" fmla="*/ 859006 w 1080134"/>
              <a:gd name="T41" fmla="*/ 48627 h 504190"/>
              <a:gd name="T42" fmla="*/ 921936 w 1080134"/>
              <a:gd name="T43" fmla="*/ 73817 h 504190"/>
              <a:gd name="T44" fmla="*/ 975917 w 1080134"/>
              <a:gd name="T45" fmla="*/ 103184 h 504190"/>
              <a:gd name="T46" fmla="*/ 1019837 w 1080134"/>
              <a:gd name="T47" fmla="*/ 136208 h 504190"/>
              <a:gd name="T48" fmla="*/ 1052586 w 1080134"/>
              <a:gd name="T49" fmla="*/ 172370 h 504190"/>
              <a:gd name="T50" fmla="*/ 1073051 w 1080134"/>
              <a:gd name="T51" fmla="*/ 211151 h 504190"/>
              <a:gd name="T52" fmla="*/ 1080119 w 1080134"/>
              <a:gd name="T53" fmla="*/ 252033 h 504190"/>
              <a:gd name="T54" fmla="*/ 1078329 w 1080134"/>
              <a:gd name="T55" fmla="*/ 272703 h 504190"/>
              <a:gd name="T56" fmla="*/ 1064423 w 1080134"/>
              <a:gd name="T57" fmla="*/ 312599 h 504190"/>
              <a:gd name="T58" fmla="*/ 1037678 w 1080134"/>
              <a:gd name="T59" fmla="*/ 350136 h 504190"/>
              <a:gd name="T60" fmla="*/ 999204 w 1080134"/>
              <a:gd name="T61" fmla="*/ 384793 h 504190"/>
              <a:gd name="T62" fmla="*/ 950114 w 1080134"/>
              <a:gd name="T63" fmla="*/ 416052 h 504190"/>
              <a:gd name="T64" fmla="*/ 891520 w 1080134"/>
              <a:gd name="T65" fmla="*/ 443396 h 504190"/>
              <a:gd name="T66" fmla="*/ 824534 w 1080134"/>
              <a:gd name="T67" fmla="*/ 466304 h 504190"/>
              <a:gd name="T68" fmla="*/ 750267 w 1080134"/>
              <a:gd name="T69" fmla="*/ 484257 h 504190"/>
              <a:gd name="T70" fmla="*/ 710750 w 1080134"/>
              <a:gd name="T71" fmla="*/ 491214 h 504190"/>
              <a:gd name="T72" fmla="*/ 669831 w 1080134"/>
              <a:gd name="T73" fmla="*/ 496738 h 504190"/>
              <a:gd name="T74" fmla="*/ 627648 w 1080134"/>
              <a:gd name="T75" fmla="*/ 500764 h 504190"/>
              <a:gd name="T76" fmla="*/ 584339 w 1080134"/>
              <a:gd name="T77" fmla="*/ 503227 h 504190"/>
              <a:gd name="T78" fmla="*/ 540044 w 1080134"/>
              <a:gd name="T79" fmla="*/ 504062 h 504190"/>
              <a:gd name="T80" fmla="*/ 495754 w 1080134"/>
              <a:gd name="T81" fmla="*/ 503227 h 504190"/>
              <a:gd name="T82" fmla="*/ 452449 w 1080134"/>
              <a:gd name="T83" fmla="*/ 500764 h 504190"/>
              <a:gd name="T84" fmla="*/ 410269 w 1080134"/>
              <a:gd name="T85" fmla="*/ 496738 h 504190"/>
              <a:gd name="T86" fmla="*/ 369353 w 1080134"/>
              <a:gd name="T87" fmla="*/ 491214 h 504190"/>
              <a:gd name="T88" fmla="*/ 329839 w 1080134"/>
              <a:gd name="T89" fmla="*/ 484257 h 504190"/>
              <a:gd name="T90" fmla="*/ 291868 w 1080134"/>
              <a:gd name="T91" fmla="*/ 475932 h 504190"/>
              <a:gd name="T92" fmla="*/ 221106 w 1080134"/>
              <a:gd name="T93" fmla="*/ 455436 h 504190"/>
              <a:gd name="T94" fmla="*/ 158179 w 1080134"/>
              <a:gd name="T95" fmla="*/ 430246 h 504190"/>
              <a:gd name="T96" fmla="*/ 104200 w 1080134"/>
              <a:gd name="T97" fmla="*/ 400880 h 504190"/>
              <a:gd name="T98" fmla="*/ 60280 w 1080134"/>
              <a:gd name="T99" fmla="*/ 367856 h 504190"/>
              <a:gd name="T100" fmla="*/ 27532 w 1080134"/>
              <a:gd name="T101" fmla="*/ 331695 h 504190"/>
              <a:gd name="T102" fmla="*/ 7068 w 1080134"/>
              <a:gd name="T103" fmla="*/ 292914 h 504190"/>
              <a:gd name="T104" fmla="*/ 0 w 1080134"/>
              <a:gd name="T105" fmla="*/ 252033 h 504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80134" h="504190">
                <a:moveTo>
                  <a:pt x="0" y="252033"/>
                </a:moveTo>
                <a:lnTo>
                  <a:pt x="7068" y="211151"/>
                </a:lnTo>
                <a:lnTo>
                  <a:pt x="27532" y="172370"/>
                </a:lnTo>
                <a:lnTo>
                  <a:pt x="60280" y="136208"/>
                </a:lnTo>
                <a:lnTo>
                  <a:pt x="104200" y="103184"/>
                </a:lnTo>
                <a:lnTo>
                  <a:pt x="158179" y="73817"/>
                </a:lnTo>
                <a:lnTo>
                  <a:pt x="221106" y="48627"/>
                </a:lnTo>
                <a:lnTo>
                  <a:pt x="291868" y="28131"/>
                </a:lnTo>
                <a:lnTo>
                  <a:pt x="329839" y="19805"/>
                </a:lnTo>
                <a:lnTo>
                  <a:pt x="369353" y="12848"/>
                </a:lnTo>
                <a:lnTo>
                  <a:pt x="410269" y="7324"/>
                </a:lnTo>
                <a:lnTo>
                  <a:pt x="452449" y="3298"/>
                </a:lnTo>
                <a:lnTo>
                  <a:pt x="495754" y="835"/>
                </a:lnTo>
                <a:lnTo>
                  <a:pt x="540044" y="0"/>
                </a:lnTo>
                <a:lnTo>
                  <a:pt x="584339" y="835"/>
                </a:lnTo>
                <a:lnTo>
                  <a:pt x="627648" y="3298"/>
                </a:lnTo>
                <a:lnTo>
                  <a:pt x="669831" y="7324"/>
                </a:lnTo>
                <a:lnTo>
                  <a:pt x="710750" y="12848"/>
                </a:lnTo>
                <a:lnTo>
                  <a:pt x="750267" y="19805"/>
                </a:lnTo>
                <a:lnTo>
                  <a:pt x="788241" y="28131"/>
                </a:lnTo>
                <a:lnTo>
                  <a:pt x="859006" y="48627"/>
                </a:lnTo>
                <a:lnTo>
                  <a:pt x="921936" y="73817"/>
                </a:lnTo>
                <a:lnTo>
                  <a:pt x="975917" y="103184"/>
                </a:lnTo>
                <a:lnTo>
                  <a:pt x="1019837" y="136208"/>
                </a:lnTo>
                <a:lnTo>
                  <a:pt x="1052586" y="172370"/>
                </a:lnTo>
                <a:lnTo>
                  <a:pt x="1073051" y="211151"/>
                </a:lnTo>
                <a:lnTo>
                  <a:pt x="1080119" y="252033"/>
                </a:lnTo>
                <a:lnTo>
                  <a:pt x="1078329" y="272703"/>
                </a:lnTo>
                <a:lnTo>
                  <a:pt x="1064423" y="312599"/>
                </a:lnTo>
                <a:lnTo>
                  <a:pt x="1037678" y="350136"/>
                </a:lnTo>
                <a:lnTo>
                  <a:pt x="999204" y="384793"/>
                </a:lnTo>
                <a:lnTo>
                  <a:pt x="950114" y="416052"/>
                </a:lnTo>
                <a:lnTo>
                  <a:pt x="891520" y="443396"/>
                </a:lnTo>
                <a:lnTo>
                  <a:pt x="824534" y="466304"/>
                </a:lnTo>
                <a:lnTo>
                  <a:pt x="750267" y="484257"/>
                </a:lnTo>
                <a:lnTo>
                  <a:pt x="710750" y="491214"/>
                </a:lnTo>
                <a:lnTo>
                  <a:pt x="669831" y="496738"/>
                </a:lnTo>
                <a:lnTo>
                  <a:pt x="627648" y="500764"/>
                </a:lnTo>
                <a:lnTo>
                  <a:pt x="584339" y="503227"/>
                </a:lnTo>
                <a:lnTo>
                  <a:pt x="540044" y="504062"/>
                </a:lnTo>
                <a:lnTo>
                  <a:pt x="495754" y="503227"/>
                </a:lnTo>
                <a:lnTo>
                  <a:pt x="452449" y="500764"/>
                </a:lnTo>
                <a:lnTo>
                  <a:pt x="410269" y="496738"/>
                </a:lnTo>
                <a:lnTo>
                  <a:pt x="369353" y="491214"/>
                </a:lnTo>
                <a:lnTo>
                  <a:pt x="329839" y="484257"/>
                </a:lnTo>
                <a:lnTo>
                  <a:pt x="291868" y="475932"/>
                </a:lnTo>
                <a:lnTo>
                  <a:pt x="221106" y="455436"/>
                </a:lnTo>
                <a:lnTo>
                  <a:pt x="158179" y="430246"/>
                </a:lnTo>
                <a:lnTo>
                  <a:pt x="104200" y="400880"/>
                </a:lnTo>
                <a:lnTo>
                  <a:pt x="60280" y="367856"/>
                </a:lnTo>
                <a:lnTo>
                  <a:pt x="27532" y="331695"/>
                </a:lnTo>
                <a:lnTo>
                  <a:pt x="7068" y="292914"/>
                </a:lnTo>
                <a:lnTo>
                  <a:pt x="0" y="252033"/>
                </a:lnTo>
                <a:close/>
              </a:path>
            </a:pathLst>
          </a:custGeom>
          <a:noFill/>
          <a:ln w="380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913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i="1" spc="-5" dirty="0"/>
              <a:t>D</a:t>
            </a:r>
            <a:r>
              <a:rPr i="1" dirty="0"/>
              <a:t>e</a:t>
            </a:r>
            <a:r>
              <a:rPr i="1" spc="95" dirty="0">
                <a:latin typeface="Times New Roman"/>
                <a:cs typeface="Times New Roman"/>
              </a:rPr>
              <a:t> </a:t>
            </a:r>
            <a:r>
              <a:rPr i="1" spc="-30" dirty="0"/>
              <a:t>nov</a:t>
            </a:r>
            <a:r>
              <a:rPr i="1" spc="-25" dirty="0"/>
              <a:t>o</a:t>
            </a:r>
            <a:r>
              <a:rPr i="1" spc="95" dirty="0">
                <a:latin typeface="Times New Roman"/>
                <a:cs typeface="Times New Roman"/>
              </a:rPr>
              <a:t> </a:t>
            </a:r>
            <a:r>
              <a:rPr dirty="0"/>
              <a:t>assembly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7300913" y="4033838"/>
            <a:ext cx="4438650" cy="1104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160" dirty="0">
                <a:latin typeface="Arial"/>
                <a:ea typeface="+mn-ea"/>
                <a:cs typeface="Arial"/>
              </a:rPr>
              <a:t>V</a:t>
            </a:r>
            <a:r>
              <a:rPr sz="2500" dirty="0">
                <a:latin typeface="Arial"/>
                <a:ea typeface="+mn-ea"/>
                <a:cs typeface="Arial"/>
              </a:rPr>
              <a:t>ery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highly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enriched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</a:t>
            </a:r>
            <a:r>
              <a:rPr sz="2500" spc="-10" dirty="0">
                <a:latin typeface="Arial"/>
                <a:ea typeface="+mn-ea"/>
                <a:cs typeface="Arial"/>
              </a:rPr>
              <a:t>: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5" dirty="0">
                <a:latin typeface="Arial"/>
                <a:ea typeface="+mn-ea"/>
                <a:cs typeface="Arial"/>
              </a:rPr>
              <a:t>94</a:t>
            </a:r>
            <a:r>
              <a:rPr sz="2500" dirty="0">
                <a:latin typeface="Arial"/>
                <a:ea typeface="+mn-ea"/>
                <a:cs typeface="Arial"/>
              </a:rPr>
              <a:t>%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20" dirty="0">
                <a:latin typeface="Arial"/>
                <a:ea typeface="+mn-ea"/>
                <a:cs typeface="Arial"/>
              </a:rPr>
              <a:t>o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reads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used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i</a:t>
            </a:r>
            <a:r>
              <a:rPr sz="2500" dirty="0">
                <a:latin typeface="Arial"/>
                <a:ea typeface="+mn-ea"/>
                <a:cs typeface="Arial"/>
              </a:rPr>
              <a:t>n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assembly</a:t>
            </a:r>
            <a:endParaRPr sz="25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object 3"/>
          <p:cNvSpPr>
            <a:spLocks noChangeArrowheads="1"/>
          </p:cNvSpPr>
          <p:nvPr/>
        </p:nvSpPr>
        <p:spPr bwMode="auto">
          <a:xfrm>
            <a:off x="2901950" y="2355850"/>
            <a:ext cx="7573963" cy="58515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5688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Se</a:t>
            </a:r>
            <a:r>
              <a:rPr spc="-30" dirty="0"/>
              <a:t>p</a:t>
            </a:r>
            <a:r>
              <a:rPr dirty="0"/>
              <a:t>ara</a:t>
            </a:r>
            <a:r>
              <a:rPr spc="-15" dirty="0"/>
              <a:t>t</a:t>
            </a:r>
            <a:r>
              <a:rPr spc="-25" dirty="0"/>
              <a:t>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genome</a:t>
            </a:r>
            <a:r>
              <a:rPr dirty="0"/>
              <a:t>s: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binning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820738" y="1946275"/>
            <a:ext cx="6186487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Binning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o</a:t>
            </a:r>
            <a:r>
              <a:rPr sz="2500" dirty="0">
                <a:latin typeface="Arial"/>
                <a:ea typeface="+mn-ea"/>
                <a:cs typeface="Arial"/>
              </a:rPr>
              <a:t>n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coverage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and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25" dirty="0">
                <a:latin typeface="Arial"/>
                <a:ea typeface="+mn-ea"/>
                <a:cs typeface="Arial"/>
              </a:rPr>
              <a:t>G</a:t>
            </a:r>
            <a:r>
              <a:rPr sz="2500" dirty="0">
                <a:latin typeface="Arial"/>
                <a:ea typeface="+mn-ea"/>
                <a:cs typeface="Arial"/>
              </a:rPr>
              <a:t>C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23558" name="object 6"/>
          <p:cNvSpPr>
            <a:spLocks/>
          </p:cNvSpPr>
          <p:nvPr/>
        </p:nvSpPr>
        <p:spPr bwMode="auto">
          <a:xfrm>
            <a:off x="2717800" y="3868738"/>
            <a:ext cx="400050" cy="2808287"/>
          </a:xfrm>
          <a:custGeom>
            <a:avLst/>
            <a:gdLst>
              <a:gd name="T0" fmla="*/ 0 w 400685"/>
              <a:gd name="T1" fmla="*/ 2808314 h 2808604"/>
              <a:gd name="T2" fmla="*/ 400110 w 400685"/>
              <a:gd name="T3" fmla="*/ 2808314 h 2808604"/>
              <a:gd name="T4" fmla="*/ 400110 w 400685"/>
              <a:gd name="T5" fmla="*/ 0 h 2808604"/>
              <a:gd name="T6" fmla="*/ 0 w 400685"/>
              <a:gd name="T7" fmla="*/ 0 h 2808604"/>
              <a:gd name="T8" fmla="*/ 0 w 400685"/>
              <a:gd name="T9" fmla="*/ 2808314 h 2808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0685" h="2808604">
                <a:moveTo>
                  <a:pt x="0" y="2808314"/>
                </a:moveTo>
                <a:lnTo>
                  <a:pt x="400110" y="2808314"/>
                </a:lnTo>
                <a:lnTo>
                  <a:pt x="400110" y="0"/>
                </a:lnTo>
                <a:lnTo>
                  <a:pt x="0" y="0"/>
                </a:lnTo>
                <a:lnTo>
                  <a:pt x="0" y="28083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object 7"/>
          <p:cNvSpPr txBox="1"/>
          <p:nvPr/>
        </p:nvSpPr>
        <p:spPr>
          <a:xfrm>
            <a:off x="2799103" y="4233609"/>
            <a:ext cx="279400" cy="2073910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Sequencing</a:t>
            </a:r>
            <a:r>
              <a:rPr sz="2000" spc="50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depth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23560" name="object 8"/>
          <p:cNvSpPr>
            <a:spLocks/>
          </p:cNvSpPr>
          <p:nvPr/>
        </p:nvSpPr>
        <p:spPr bwMode="auto">
          <a:xfrm>
            <a:off x="5133975" y="8077200"/>
            <a:ext cx="2808288" cy="400050"/>
          </a:xfrm>
          <a:custGeom>
            <a:avLst/>
            <a:gdLst>
              <a:gd name="T0" fmla="*/ 0 w 2808604"/>
              <a:gd name="T1" fmla="*/ 400110 h 400684"/>
              <a:gd name="T2" fmla="*/ 2808314 w 2808604"/>
              <a:gd name="T3" fmla="*/ 400110 h 400684"/>
              <a:gd name="T4" fmla="*/ 2808314 w 2808604"/>
              <a:gd name="T5" fmla="*/ 0 h 400684"/>
              <a:gd name="T6" fmla="*/ 0 w 2808604"/>
              <a:gd name="T7" fmla="*/ 0 h 400684"/>
              <a:gd name="T8" fmla="*/ 0 w 2808604"/>
              <a:gd name="T9" fmla="*/ 400110 h 4006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8604" h="400684">
                <a:moveTo>
                  <a:pt x="0" y="400110"/>
                </a:moveTo>
                <a:lnTo>
                  <a:pt x="2808314" y="400110"/>
                </a:lnTo>
                <a:lnTo>
                  <a:pt x="2808314" y="0"/>
                </a:lnTo>
                <a:lnTo>
                  <a:pt x="0" y="0"/>
                </a:lnTo>
                <a:lnTo>
                  <a:pt x="0" y="40011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" name="object 9"/>
          <p:cNvSpPr txBox="1"/>
          <p:nvPr/>
        </p:nvSpPr>
        <p:spPr>
          <a:xfrm>
            <a:off x="5886450" y="8158163"/>
            <a:ext cx="1309688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20" dirty="0">
                <a:latin typeface="Arial"/>
                <a:ea typeface="+mn-ea"/>
                <a:cs typeface="Arial"/>
              </a:rPr>
              <a:t>GC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con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en</a:t>
            </a:r>
            <a:r>
              <a:rPr sz="2000" spc="-10" dirty="0">
                <a:latin typeface="Arial"/>
                <a:ea typeface="+mn-ea"/>
                <a:cs typeface="Arial"/>
              </a:rPr>
              <a:t>t</a:t>
            </a:r>
            <a:endParaRPr sz="20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25" y="1563688"/>
            <a:ext cx="6192838" cy="23050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x-none" altLang="x-none" sz="2500">
                <a:latin typeface="Arial" charset="0"/>
              </a:rPr>
              <a:t>(This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not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exhaustive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list…)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Assembly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independent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binning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Binning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on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GC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content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and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coverage</a:t>
            </a:r>
            <a:endParaRPr lang="x-none" altLang="x-none" sz="2500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825" y="4660900"/>
            <a:ext cx="6192838" cy="25209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ial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coverage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binning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Nuceo</a:t>
            </a:r>
            <a:r>
              <a:rPr sz="2500" spc="-10" dirty="0">
                <a:latin typeface="Arial"/>
                <a:ea typeface="+mn-ea"/>
                <a:cs typeface="Arial"/>
              </a:rPr>
              <a:t>tide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-15" dirty="0">
                <a:latin typeface="Arial"/>
                <a:ea typeface="+mn-ea"/>
                <a:cs typeface="Arial"/>
              </a:rPr>
              <a:t>xt</a:t>
            </a:r>
            <a:r>
              <a:rPr sz="2500" dirty="0">
                <a:latin typeface="Arial"/>
                <a:ea typeface="+mn-ea"/>
                <a:cs typeface="Arial"/>
              </a:rPr>
              <a:t>ra</a:t>
            </a:r>
            <a:r>
              <a:rPr sz="2500" spc="-15" dirty="0">
                <a:latin typeface="Arial"/>
                <a:ea typeface="+mn-ea"/>
                <a:cs typeface="Arial"/>
              </a:rPr>
              <a:t>ct</a:t>
            </a:r>
            <a:r>
              <a:rPr sz="2500" dirty="0">
                <a:latin typeface="Arial"/>
                <a:ea typeface="+mn-ea"/>
                <a:cs typeface="Arial"/>
              </a:rPr>
              <a:t>ion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bias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Hi-C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Me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agenomics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24583" name="object 7"/>
          <p:cNvSpPr>
            <a:spLocks/>
          </p:cNvSpPr>
          <p:nvPr/>
        </p:nvSpPr>
        <p:spPr bwMode="auto">
          <a:xfrm>
            <a:off x="885825" y="4660900"/>
            <a:ext cx="6192838" cy="2520950"/>
          </a:xfrm>
          <a:custGeom>
            <a:avLst/>
            <a:gdLst>
              <a:gd name="T0" fmla="*/ 0 w 6193155"/>
              <a:gd name="T1" fmla="*/ 2520278 h 2520315"/>
              <a:gd name="T2" fmla="*/ 6192682 w 6193155"/>
              <a:gd name="T3" fmla="*/ 2520278 h 2520315"/>
              <a:gd name="T4" fmla="*/ 6192682 w 6193155"/>
              <a:gd name="T5" fmla="*/ 0 h 2520315"/>
              <a:gd name="T6" fmla="*/ 0 w 6193155"/>
              <a:gd name="T7" fmla="*/ 0 h 2520315"/>
              <a:gd name="T8" fmla="*/ 0 w 6193155"/>
              <a:gd name="T9" fmla="*/ 2520278 h 2520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520315">
                <a:moveTo>
                  <a:pt x="0" y="2520278"/>
                </a:moveTo>
                <a:lnTo>
                  <a:pt x="6192682" y="2520278"/>
                </a:lnTo>
                <a:lnTo>
                  <a:pt x="6192682" y="0"/>
                </a:lnTo>
                <a:lnTo>
                  <a:pt x="0" y="0"/>
                </a:lnTo>
                <a:lnTo>
                  <a:pt x="0" y="25202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4584" name="object 8"/>
          <p:cNvSpPr>
            <a:spLocks/>
          </p:cNvSpPr>
          <p:nvPr/>
        </p:nvSpPr>
        <p:spPr bwMode="auto">
          <a:xfrm>
            <a:off x="885825" y="1563688"/>
            <a:ext cx="6192838" cy="2305050"/>
          </a:xfrm>
          <a:custGeom>
            <a:avLst/>
            <a:gdLst>
              <a:gd name="T0" fmla="*/ 0 w 6193155"/>
              <a:gd name="T1" fmla="*/ 2304251 h 2304415"/>
              <a:gd name="T2" fmla="*/ 6192682 w 6193155"/>
              <a:gd name="T3" fmla="*/ 2304251 h 2304415"/>
              <a:gd name="T4" fmla="*/ 6192682 w 6193155"/>
              <a:gd name="T5" fmla="*/ 0 h 2304415"/>
              <a:gd name="T6" fmla="*/ 0 w 6193155"/>
              <a:gd name="T7" fmla="*/ 0 h 2304415"/>
              <a:gd name="T8" fmla="*/ 0 w 6193155"/>
              <a:gd name="T9" fmla="*/ 2304251 h 2304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304415">
                <a:moveTo>
                  <a:pt x="0" y="2304251"/>
                </a:moveTo>
                <a:lnTo>
                  <a:pt x="6192682" y="2304251"/>
                </a:lnTo>
                <a:lnTo>
                  <a:pt x="6192682" y="0"/>
                </a:lnTo>
                <a:lnTo>
                  <a:pt x="0" y="0"/>
                </a:lnTo>
                <a:lnTo>
                  <a:pt x="0" y="2304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800" y="2209800"/>
            <a:ext cx="5728981" cy="5903912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27291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tetra</a:t>
            </a:r>
            <a:r>
              <a:rPr spc="-30" dirty="0"/>
              <a:t>nu</a:t>
            </a:r>
            <a:r>
              <a:rPr dirty="0"/>
              <a:t>c</a:t>
            </a:r>
            <a:r>
              <a:rPr spc="-15" dirty="0"/>
              <a:t>l</a:t>
            </a:r>
            <a:r>
              <a:rPr dirty="0"/>
              <a:t>e</a:t>
            </a:r>
            <a:r>
              <a:rPr spc="-30" dirty="0"/>
              <a:t>o</a:t>
            </a:r>
            <a:r>
              <a:rPr spc="-15" dirty="0"/>
              <a:t>t</a:t>
            </a:r>
            <a:r>
              <a:rPr spc="-25" dirty="0"/>
              <a:t>id</a:t>
            </a:r>
            <a:r>
              <a:rPr dirty="0"/>
              <a:t>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ESO</a:t>
            </a:r>
            <a:r>
              <a:rPr dirty="0"/>
              <a:t>M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252538" y="8905875"/>
            <a:ext cx="7381875" cy="44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Dick,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G.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J.,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Andersson,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F.,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Baker,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J.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&amp;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Simmons,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S.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L</a:t>
            </a:r>
            <a:r>
              <a:rPr lang="x-none" altLang="x-none" sz="1500" b="1">
                <a:latin typeface="Arial" charset="0"/>
              </a:rPr>
              <a:t>.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Community-wide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analysis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microbial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genome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signatures</a:t>
            </a:r>
            <a:r>
              <a:rPr lang="x-none" altLang="x-none" sz="1500">
                <a:latin typeface="Arial" charset="0"/>
              </a:rPr>
              <a:t>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Genome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Biology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(2009).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200" y="1293896"/>
            <a:ext cx="5334924" cy="7239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92800" y="1658854"/>
            <a:ext cx="65024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ESOM of genomic sequence fragments based on </a:t>
            </a:r>
            <a:r>
              <a:rPr lang="en-US" sz="2400" dirty="0" err="1" smtClean="0"/>
              <a:t>tetranucleotide</a:t>
            </a:r>
            <a:r>
              <a:rPr lang="en-US" sz="2400" dirty="0" smtClean="0"/>
              <a:t> frequency (5-kb window size; all </a:t>
            </a:r>
            <a:r>
              <a:rPr lang="en-US" sz="2400" dirty="0" err="1" smtClean="0"/>
              <a:t>contigs</a:t>
            </a:r>
            <a:r>
              <a:rPr lang="en-US" sz="2400" dirty="0" smtClean="0"/>
              <a:t> &gt; 2 kb were considered). Note that the map is continuous from top to bottom and side to side. </a:t>
            </a:r>
            <a:r>
              <a:rPr lang="en-US" sz="2400" b="1" dirty="0" smtClean="0"/>
              <a:t>(a) </a:t>
            </a:r>
            <a:r>
              <a:rPr lang="en-US" sz="2400" dirty="0" smtClean="0"/>
              <a:t>Each point represents a sequence fragment; sequences whose origin is known (from assembly information) are colored as indicated below. Unassigned sequences are shown in green. </a:t>
            </a:r>
            <a:r>
              <a:rPr lang="en-US" sz="2400" b="1" dirty="0" smtClean="0"/>
              <a:t>(b) </a:t>
            </a:r>
            <a:r>
              <a:rPr lang="en-US" sz="2400" dirty="0" smtClean="0"/>
              <a:t>Topography (U-Matrix) representing the structure of the underlying </a:t>
            </a:r>
            <a:r>
              <a:rPr lang="en-US" sz="2400" dirty="0" err="1" smtClean="0"/>
              <a:t>tetranucleotide</a:t>
            </a:r>
            <a:r>
              <a:rPr lang="en-US" sz="2400" dirty="0" smtClean="0"/>
              <a:t> frequency data from (a). 'Elevation' represents the difference in </a:t>
            </a:r>
            <a:r>
              <a:rPr lang="en-US" sz="2400" dirty="0" err="1" smtClean="0"/>
              <a:t>tetranucleotide</a:t>
            </a:r>
            <a:r>
              <a:rPr lang="en-US" sz="2400" dirty="0" smtClean="0"/>
              <a:t> frequency profile between nodes of the ESOM matrix (see legend); high 'elevations' (brown, white) indicate large differences in </a:t>
            </a:r>
            <a:r>
              <a:rPr lang="en-US" sz="2400" dirty="0" err="1" smtClean="0"/>
              <a:t>tetranucleotide</a:t>
            </a:r>
            <a:r>
              <a:rPr lang="en-US" sz="2400" dirty="0" smtClean="0"/>
              <a:t> frequency and thus represent natural divisions between taxonomic groups.</a:t>
            </a:r>
            <a:endParaRPr lang="en-US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25" y="1563688"/>
            <a:ext cx="6192838" cy="28956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x-none" altLang="x-none" sz="2500">
                <a:latin typeface="Arial" charset="0"/>
              </a:rPr>
              <a:t>(This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not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exhaustive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list…)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Assembly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independent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binning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Binning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on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GC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content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and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coverage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Tetranucleotide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ESOM</a:t>
            </a:r>
            <a:endParaRPr lang="x-none" altLang="x-none" sz="2500">
              <a:latin typeface="Arial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85825" y="5665788"/>
            <a:ext cx="6192838" cy="1516062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9095" fontAlgn="auto">
              <a:spcBef>
                <a:spcPts val="0"/>
              </a:spcBef>
              <a:spcAft>
                <a:spcPts val="0"/>
              </a:spcAft>
              <a:tabLst>
                <a:tab pos="721995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-</a:t>
            </a:r>
            <a:r>
              <a:rPr sz="2500" dirty="0">
                <a:latin typeface="Times New Roman"/>
                <a:ea typeface="+mn-ea"/>
                <a:cs typeface="Times New Roman"/>
              </a:rPr>
              <a:t>	</a:t>
            </a: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Hi-C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Me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agenomics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26631" name="object 7"/>
          <p:cNvSpPr>
            <a:spLocks/>
          </p:cNvSpPr>
          <p:nvPr/>
        </p:nvSpPr>
        <p:spPr bwMode="auto">
          <a:xfrm>
            <a:off x="885825" y="5668963"/>
            <a:ext cx="6192838" cy="1512887"/>
          </a:xfrm>
          <a:custGeom>
            <a:avLst/>
            <a:gdLst>
              <a:gd name="T0" fmla="*/ 0 w 6193155"/>
              <a:gd name="T1" fmla="*/ 1512164 h 1512570"/>
              <a:gd name="T2" fmla="*/ 6192682 w 6193155"/>
              <a:gd name="T3" fmla="*/ 1512164 h 1512570"/>
              <a:gd name="T4" fmla="*/ 6192682 w 6193155"/>
              <a:gd name="T5" fmla="*/ 0 h 1512570"/>
              <a:gd name="T6" fmla="*/ 0 w 6193155"/>
              <a:gd name="T7" fmla="*/ 0 h 1512570"/>
              <a:gd name="T8" fmla="*/ 0 w 6193155"/>
              <a:gd name="T9" fmla="*/ 1512164 h 1512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1512570">
                <a:moveTo>
                  <a:pt x="0" y="1512164"/>
                </a:moveTo>
                <a:lnTo>
                  <a:pt x="6192682" y="1512164"/>
                </a:lnTo>
                <a:lnTo>
                  <a:pt x="6192682" y="0"/>
                </a:lnTo>
                <a:lnTo>
                  <a:pt x="0" y="0"/>
                </a:lnTo>
                <a:lnTo>
                  <a:pt x="0" y="1512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6632" name="object 8"/>
          <p:cNvSpPr>
            <a:spLocks/>
          </p:cNvSpPr>
          <p:nvPr/>
        </p:nvSpPr>
        <p:spPr bwMode="auto">
          <a:xfrm>
            <a:off x="885825" y="1563688"/>
            <a:ext cx="6192838" cy="2881312"/>
          </a:xfrm>
          <a:custGeom>
            <a:avLst/>
            <a:gdLst>
              <a:gd name="T0" fmla="*/ 0 w 6193155"/>
              <a:gd name="T1" fmla="*/ 2880323 h 2880360"/>
              <a:gd name="T2" fmla="*/ 6192682 w 6193155"/>
              <a:gd name="T3" fmla="*/ 2880323 h 2880360"/>
              <a:gd name="T4" fmla="*/ 6192682 w 6193155"/>
              <a:gd name="T5" fmla="*/ 0 h 2880360"/>
              <a:gd name="T6" fmla="*/ 0 w 6193155"/>
              <a:gd name="T7" fmla="*/ 0 h 2880360"/>
              <a:gd name="T8" fmla="*/ 0 w 6193155"/>
              <a:gd name="T9" fmla="*/ 2880323 h 2880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880360">
                <a:moveTo>
                  <a:pt x="0" y="2880323"/>
                </a:moveTo>
                <a:lnTo>
                  <a:pt x="6192682" y="2880323"/>
                </a:lnTo>
                <a:lnTo>
                  <a:pt x="6192682" y="0"/>
                </a:lnTo>
                <a:lnTo>
                  <a:pt x="0" y="0"/>
                </a:lnTo>
                <a:lnTo>
                  <a:pt x="0" y="28803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744" y="1752600"/>
            <a:ext cx="4953000" cy="676751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738" y="1946275"/>
            <a:ext cx="7737475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Using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nucleo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ide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-15" dirty="0">
                <a:latin typeface="Arial"/>
                <a:ea typeface="+mn-ea"/>
                <a:cs typeface="Arial"/>
              </a:rPr>
              <a:t>xt</a:t>
            </a:r>
            <a:r>
              <a:rPr sz="2500" dirty="0">
                <a:latin typeface="Arial"/>
                <a:ea typeface="+mn-ea"/>
                <a:cs typeface="Arial"/>
              </a:rPr>
              <a:t>ra</a:t>
            </a:r>
            <a:r>
              <a:rPr sz="2500" spc="-15" dirty="0">
                <a:latin typeface="Arial"/>
                <a:ea typeface="+mn-ea"/>
                <a:cs typeface="Arial"/>
              </a:rPr>
              <a:t>ct</a:t>
            </a:r>
            <a:r>
              <a:rPr sz="2500" dirty="0">
                <a:latin typeface="Arial"/>
                <a:ea typeface="+mn-ea"/>
                <a:cs typeface="Arial"/>
              </a:rPr>
              <a:t>ion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bias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5" dirty="0">
                <a:latin typeface="Arial"/>
                <a:ea typeface="+mn-ea"/>
                <a:cs typeface="Arial"/>
              </a:rPr>
              <a:t>to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separa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organisms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27652" name="object 4"/>
          <p:cNvSpPr>
            <a:spLocks noChangeArrowheads="1"/>
          </p:cNvSpPr>
          <p:nvPr/>
        </p:nvSpPr>
        <p:spPr bwMode="auto">
          <a:xfrm>
            <a:off x="3189288" y="2571750"/>
            <a:ext cx="5945187" cy="5689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5" name="object 5"/>
          <p:cNvSpPr txBox="1"/>
          <p:nvPr/>
        </p:nvSpPr>
        <p:spPr>
          <a:xfrm>
            <a:off x="1539875" y="8763000"/>
            <a:ext cx="6832600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Albertsen,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M.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Genome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sequences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rare,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uncultured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bacteria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obtained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by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differential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coverage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binning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multiple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metagenomes.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Nat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Biotechnol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31,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533–538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(2013).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8155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spc="-15" dirty="0"/>
              <a:t>ti</a:t>
            </a:r>
            <a:r>
              <a:rPr dirty="0"/>
              <a:t>a</a:t>
            </a:r>
            <a:r>
              <a:rPr spc="-10" dirty="0"/>
              <a:t>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coverage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binning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25" y="1563688"/>
            <a:ext cx="6192838" cy="29527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x-none" altLang="x-none" sz="2500">
                <a:latin typeface="Arial" charset="0"/>
              </a:rPr>
              <a:t>(This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not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exhaustive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list…)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Assembly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independent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binning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Binning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on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GC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content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and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coverage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Tetranucleotide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ESOM</a:t>
            </a:r>
            <a:endParaRPr lang="x-none" altLang="x-none" sz="2500">
              <a:latin typeface="Arial" charset="0"/>
            </a:endParaRPr>
          </a:p>
        </p:txBody>
      </p:sp>
      <p:sp>
        <p:nvSpPr>
          <p:cNvPr id="28681" name="object 9"/>
          <p:cNvSpPr>
            <a:spLocks/>
          </p:cNvSpPr>
          <p:nvPr/>
        </p:nvSpPr>
        <p:spPr bwMode="auto">
          <a:xfrm>
            <a:off x="885825" y="1563688"/>
            <a:ext cx="6192838" cy="2952750"/>
          </a:xfrm>
          <a:custGeom>
            <a:avLst/>
            <a:gdLst>
              <a:gd name="T0" fmla="*/ 0 w 6193155"/>
              <a:gd name="T1" fmla="*/ 2952320 h 2952750"/>
              <a:gd name="T2" fmla="*/ 6192682 w 6193155"/>
              <a:gd name="T3" fmla="*/ 2952320 h 2952750"/>
              <a:gd name="T4" fmla="*/ 6192682 w 6193155"/>
              <a:gd name="T5" fmla="*/ 0 h 2952750"/>
              <a:gd name="T6" fmla="*/ 0 w 6193155"/>
              <a:gd name="T7" fmla="*/ 0 h 2952750"/>
              <a:gd name="T8" fmla="*/ 0 w 6193155"/>
              <a:gd name="T9" fmla="*/ 2952320 h 29527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952750">
                <a:moveTo>
                  <a:pt x="0" y="2952320"/>
                </a:moveTo>
                <a:lnTo>
                  <a:pt x="6192682" y="2952320"/>
                </a:lnTo>
                <a:lnTo>
                  <a:pt x="6192682" y="0"/>
                </a:lnTo>
                <a:lnTo>
                  <a:pt x="0" y="0"/>
                </a:lnTo>
                <a:lnTo>
                  <a:pt x="0" y="29523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712" y="2057400"/>
            <a:ext cx="6385391" cy="6361112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738" y="1946275"/>
            <a:ext cx="10139362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Using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‘</a:t>
            </a:r>
            <a:r>
              <a:rPr sz="2500" dirty="0">
                <a:latin typeface="Arial"/>
                <a:ea typeface="+mn-ea"/>
                <a:cs typeface="Arial"/>
              </a:rPr>
              <a:t>abundanc</a:t>
            </a:r>
            <a:r>
              <a:rPr sz="2500" spc="-5" dirty="0">
                <a:latin typeface="Arial"/>
                <a:ea typeface="+mn-ea"/>
                <a:cs typeface="Arial"/>
              </a:rPr>
              <a:t>e</a:t>
            </a:r>
            <a:r>
              <a:rPr sz="2500" dirty="0">
                <a:latin typeface="Arial"/>
                <a:ea typeface="+mn-ea"/>
                <a:cs typeface="Arial"/>
              </a:rPr>
              <a:t>’</a:t>
            </a:r>
            <a:r>
              <a:rPr sz="2500" spc="-2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(</a:t>
            </a:r>
            <a:r>
              <a:rPr sz="2500" dirty="0">
                <a:latin typeface="Arial"/>
                <a:ea typeface="+mn-ea"/>
                <a:cs typeface="Arial"/>
              </a:rPr>
              <a:t>coverag</a:t>
            </a:r>
            <a:r>
              <a:rPr sz="2500" spc="-5" dirty="0">
                <a:latin typeface="Arial"/>
                <a:ea typeface="+mn-ea"/>
                <a:cs typeface="Arial"/>
              </a:rPr>
              <a:t>e</a:t>
            </a:r>
            <a:r>
              <a:rPr sz="2500" dirty="0">
                <a:latin typeface="Arial"/>
                <a:ea typeface="+mn-ea"/>
                <a:cs typeface="Arial"/>
              </a:rPr>
              <a:t>)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in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5" dirty="0">
                <a:latin typeface="Arial"/>
                <a:ea typeface="+mn-ea"/>
                <a:cs typeface="Arial"/>
              </a:rPr>
              <a:t>to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separa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genomes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8155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spc="-15" dirty="0"/>
              <a:t>ti</a:t>
            </a:r>
            <a:r>
              <a:rPr dirty="0"/>
              <a:t>a</a:t>
            </a:r>
            <a:r>
              <a:rPr spc="-10" dirty="0"/>
              <a:t>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coverage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binning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3975" y="8689975"/>
            <a:ext cx="7951788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dirty="0">
                <a:latin typeface="Arial"/>
                <a:ea typeface="+mn-ea"/>
                <a:cs typeface="Arial"/>
              </a:rPr>
              <a:t>Alnebe</a:t>
            </a:r>
            <a:r>
              <a:rPr sz="1500" spc="-10" dirty="0">
                <a:latin typeface="Arial"/>
                <a:ea typeface="+mn-ea"/>
                <a:cs typeface="Arial"/>
              </a:rPr>
              <a:t>rg,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spc="-10" dirty="0">
                <a:latin typeface="Arial"/>
                <a:ea typeface="+mn-ea"/>
                <a:cs typeface="Arial"/>
              </a:rPr>
              <a:t>J.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e</a:t>
            </a:r>
            <a:r>
              <a:rPr sz="1500" spc="-5" dirty="0">
                <a:latin typeface="Arial"/>
                <a:ea typeface="+mn-ea"/>
                <a:cs typeface="Arial"/>
              </a:rPr>
              <a:t>t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al</a:t>
            </a:r>
            <a:r>
              <a:rPr sz="1500" b="1" spc="-5" dirty="0">
                <a:latin typeface="Arial"/>
                <a:ea typeface="+mn-ea"/>
                <a:cs typeface="Arial"/>
              </a:rPr>
              <a:t>.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NC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80" dirty="0">
                <a:latin typeface="Arial"/>
                <a:ea typeface="+mn-ea"/>
                <a:cs typeface="Arial"/>
              </a:rPr>
              <a:t>T</a:t>
            </a:r>
            <a:r>
              <a:rPr sz="1500" b="1" dirty="0">
                <a:latin typeface="Arial"/>
                <a:ea typeface="+mn-ea"/>
                <a:cs typeface="Arial"/>
              </a:rPr>
              <a:t>: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0" dirty="0">
                <a:latin typeface="Arial"/>
                <a:ea typeface="+mn-ea"/>
                <a:cs typeface="Arial"/>
              </a:rPr>
              <a:t>lu</a:t>
            </a:r>
            <a:r>
              <a:rPr sz="1500" b="1" dirty="0">
                <a:latin typeface="Arial"/>
                <a:ea typeface="+mn-ea"/>
                <a:cs typeface="Arial"/>
              </a:rPr>
              <a:t>ster</a:t>
            </a:r>
            <a:r>
              <a:rPr sz="1500" b="1" spc="-10" dirty="0">
                <a:latin typeface="Arial"/>
                <a:ea typeface="+mn-ea"/>
                <a:cs typeface="Arial"/>
              </a:rPr>
              <a:t>ing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N</a:t>
            </a:r>
            <a:r>
              <a:rPr sz="1500" b="1" spc="-10" dirty="0">
                <a:latin typeface="Arial"/>
                <a:ea typeface="+mn-ea"/>
                <a:cs typeface="Arial"/>
              </a:rPr>
              <a:t>tig</a:t>
            </a:r>
            <a:r>
              <a:rPr sz="1500" b="1" dirty="0">
                <a:latin typeface="Arial"/>
                <a:ea typeface="+mn-ea"/>
                <a:cs typeface="Arial"/>
              </a:rPr>
              <a:t>s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on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COverage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and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Composi</a:t>
            </a:r>
            <a:r>
              <a:rPr sz="1500" b="1" spc="-35" dirty="0">
                <a:latin typeface="Arial"/>
                <a:ea typeface="+mn-ea"/>
                <a:cs typeface="Arial"/>
              </a:rPr>
              <a:t>T</a:t>
            </a:r>
            <a:r>
              <a:rPr sz="1500" b="1" spc="-10" dirty="0">
                <a:latin typeface="Arial"/>
                <a:ea typeface="+mn-ea"/>
                <a:cs typeface="Arial"/>
              </a:rPr>
              <a:t>io</a:t>
            </a:r>
            <a:r>
              <a:rPr sz="1500" b="1" spc="-15" dirty="0">
                <a:latin typeface="Arial"/>
                <a:ea typeface="+mn-ea"/>
                <a:cs typeface="Arial"/>
              </a:rPr>
              <a:t>n</a:t>
            </a:r>
            <a:r>
              <a:rPr sz="1500" spc="-5" dirty="0">
                <a:latin typeface="Arial"/>
                <a:ea typeface="+mn-ea"/>
                <a:cs typeface="Arial"/>
              </a:rPr>
              <a:t>.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(2013</a:t>
            </a:r>
            <a:r>
              <a:rPr sz="1500" spc="-5" dirty="0">
                <a:latin typeface="Arial"/>
                <a:ea typeface="+mn-ea"/>
                <a:cs typeface="Arial"/>
              </a:rPr>
              <a:t>).</a:t>
            </a:r>
            <a:endParaRPr sz="1500">
              <a:latin typeface="Arial"/>
              <a:ea typeface="+mn-ea"/>
              <a:cs typeface="Arial"/>
            </a:endParaRPr>
          </a:p>
        </p:txBody>
      </p:sp>
      <p:sp>
        <p:nvSpPr>
          <p:cNvPr id="29702" name="object 6"/>
          <p:cNvSpPr>
            <a:spLocks noChangeArrowheads="1"/>
          </p:cNvSpPr>
          <p:nvPr/>
        </p:nvSpPr>
        <p:spPr bwMode="auto">
          <a:xfrm>
            <a:off x="7078663" y="2789238"/>
            <a:ext cx="5256212" cy="4829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29703" name="object 7"/>
          <p:cNvSpPr>
            <a:spLocks noChangeArrowheads="1"/>
          </p:cNvSpPr>
          <p:nvPr/>
        </p:nvSpPr>
        <p:spPr bwMode="auto">
          <a:xfrm>
            <a:off x="957263" y="2789238"/>
            <a:ext cx="4859337" cy="48879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8" name="object 8"/>
          <p:cNvSpPr txBox="1"/>
          <p:nvPr/>
        </p:nvSpPr>
        <p:spPr>
          <a:xfrm>
            <a:off x="1323975" y="9147175"/>
            <a:ext cx="6791325" cy="44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Dutilh,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Reference-independent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comparative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metagenomics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using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cross-assembly: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crAss</a:t>
            </a:r>
            <a:r>
              <a:rPr lang="x-none" altLang="x-none" sz="1500">
                <a:latin typeface="Arial" charset="0"/>
              </a:rPr>
              <a:t>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Bioinformatics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28,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3225–3231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(2012).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738" y="1946275"/>
            <a:ext cx="10139362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Using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‘</a:t>
            </a:r>
            <a:r>
              <a:rPr sz="2500" dirty="0">
                <a:latin typeface="Arial"/>
                <a:ea typeface="+mn-ea"/>
                <a:cs typeface="Arial"/>
              </a:rPr>
              <a:t>abundanc</a:t>
            </a:r>
            <a:r>
              <a:rPr sz="2500" spc="-5" dirty="0">
                <a:latin typeface="Arial"/>
                <a:ea typeface="+mn-ea"/>
                <a:cs typeface="Arial"/>
              </a:rPr>
              <a:t>e</a:t>
            </a:r>
            <a:r>
              <a:rPr sz="2500" dirty="0">
                <a:latin typeface="Arial"/>
                <a:ea typeface="+mn-ea"/>
                <a:cs typeface="Arial"/>
              </a:rPr>
              <a:t>’</a:t>
            </a:r>
            <a:r>
              <a:rPr sz="2500" spc="-2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5" dirty="0">
                <a:latin typeface="Arial"/>
                <a:ea typeface="+mn-ea"/>
                <a:cs typeface="Arial"/>
              </a:rPr>
              <a:t>(</a:t>
            </a:r>
            <a:r>
              <a:rPr sz="2500" dirty="0">
                <a:latin typeface="Arial"/>
                <a:ea typeface="+mn-ea"/>
                <a:cs typeface="Arial"/>
              </a:rPr>
              <a:t>coverag</a:t>
            </a:r>
            <a:r>
              <a:rPr sz="2500" spc="-5" dirty="0">
                <a:latin typeface="Arial"/>
                <a:ea typeface="+mn-ea"/>
                <a:cs typeface="Arial"/>
              </a:rPr>
              <a:t>e</a:t>
            </a:r>
            <a:r>
              <a:rPr sz="2500" dirty="0">
                <a:latin typeface="Arial"/>
                <a:ea typeface="+mn-ea"/>
                <a:cs typeface="Arial"/>
              </a:rPr>
              <a:t>)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in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spc="-15" dirty="0">
                <a:latin typeface="Arial"/>
                <a:ea typeface="+mn-ea"/>
                <a:cs typeface="Arial"/>
              </a:rPr>
              <a:t>to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separa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genomes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81559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spc="-15" dirty="0"/>
              <a:t>ti</a:t>
            </a:r>
            <a:r>
              <a:rPr dirty="0"/>
              <a:t>a</a:t>
            </a:r>
            <a:r>
              <a:rPr spc="-10" dirty="0"/>
              <a:t>l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coverage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binning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323975" y="8689975"/>
            <a:ext cx="7951788" cy="215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1500" dirty="0">
                <a:latin typeface="Arial"/>
                <a:ea typeface="+mn-ea"/>
                <a:cs typeface="Arial"/>
              </a:rPr>
              <a:t>Alnebe</a:t>
            </a:r>
            <a:r>
              <a:rPr sz="1500" spc="-10" dirty="0">
                <a:latin typeface="Arial"/>
                <a:ea typeface="+mn-ea"/>
                <a:cs typeface="Arial"/>
              </a:rPr>
              <a:t>rg,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spc="-10" dirty="0">
                <a:latin typeface="Arial"/>
                <a:ea typeface="+mn-ea"/>
                <a:cs typeface="Arial"/>
              </a:rPr>
              <a:t>J.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e</a:t>
            </a:r>
            <a:r>
              <a:rPr sz="1500" spc="-5" dirty="0">
                <a:latin typeface="Arial"/>
                <a:ea typeface="+mn-ea"/>
                <a:cs typeface="Arial"/>
              </a:rPr>
              <a:t>t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al</a:t>
            </a:r>
            <a:r>
              <a:rPr sz="1500" b="1" spc="-5" dirty="0">
                <a:latin typeface="Arial"/>
                <a:ea typeface="+mn-ea"/>
                <a:cs typeface="Arial"/>
              </a:rPr>
              <a:t>.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NC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80" dirty="0">
                <a:latin typeface="Arial"/>
                <a:ea typeface="+mn-ea"/>
                <a:cs typeface="Arial"/>
              </a:rPr>
              <a:t>T</a:t>
            </a:r>
            <a:r>
              <a:rPr sz="1500" b="1" dirty="0">
                <a:latin typeface="Arial"/>
                <a:ea typeface="+mn-ea"/>
                <a:cs typeface="Arial"/>
              </a:rPr>
              <a:t>: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0" dirty="0">
                <a:latin typeface="Arial"/>
                <a:ea typeface="+mn-ea"/>
                <a:cs typeface="Arial"/>
              </a:rPr>
              <a:t>lu</a:t>
            </a:r>
            <a:r>
              <a:rPr sz="1500" b="1" dirty="0">
                <a:latin typeface="Arial"/>
                <a:ea typeface="+mn-ea"/>
                <a:cs typeface="Arial"/>
              </a:rPr>
              <a:t>ster</a:t>
            </a:r>
            <a:r>
              <a:rPr sz="1500" b="1" spc="-10" dirty="0">
                <a:latin typeface="Arial"/>
                <a:ea typeface="+mn-ea"/>
                <a:cs typeface="Arial"/>
              </a:rPr>
              <a:t>ing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</a:t>
            </a:r>
            <a:r>
              <a:rPr sz="1500" b="1" spc="-15" dirty="0">
                <a:latin typeface="Arial"/>
                <a:ea typeface="+mn-ea"/>
                <a:cs typeface="Arial"/>
              </a:rPr>
              <a:t>O</a:t>
            </a:r>
            <a:r>
              <a:rPr sz="1500" b="1" dirty="0">
                <a:latin typeface="Arial"/>
                <a:ea typeface="+mn-ea"/>
                <a:cs typeface="Arial"/>
              </a:rPr>
              <a:t>N</a:t>
            </a:r>
            <a:r>
              <a:rPr sz="1500" b="1" spc="-10" dirty="0">
                <a:latin typeface="Arial"/>
                <a:ea typeface="+mn-ea"/>
                <a:cs typeface="Arial"/>
              </a:rPr>
              <a:t>tig</a:t>
            </a:r>
            <a:r>
              <a:rPr sz="1500" b="1" dirty="0">
                <a:latin typeface="Arial"/>
                <a:ea typeface="+mn-ea"/>
                <a:cs typeface="Arial"/>
              </a:rPr>
              <a:t>s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on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dirty="0">
                <a:latin typeface="Arial"/>
                <a:ea typeface="+mn-ea"/>
                <a:cs typeface="Arial"/>
              </a:rPr>
              <a:t>COverage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and</a:t>
            </a:r>
            <a:r>
              <a:rPr sz="1500" b="1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b="1" spc="-10" dirty="0">
                <a:latin typeface="Arial"/>
                <a:ea typeface="+mn-ea"/>
                <a:cs typeface="Arial"/>
              </a:rPr>
              <a:t>Composi</a:t>
            </a:r>
            <a:r>
              <a:rPr sz="1500" b="1" spc="-35" dirty="0">
                <a:latin typeface="Arial"/>
                <a:ea typeface="+mn-ea"/>
                <a:cs typeface="Arial"/>
              </a:rPr>
              <a:t>T</a:t>
            </a:r>
            <a:r>
              <a:rPr sz="1500" b="1" spc="-10" dirty="0">
                <a:latin typeface="Arial"/>
                <a:ea typeface="+mn-ea"/>
                <a:cs typeface="Arial"/>
              </a:rPr>
              <a:t>io</a:t>
            </a:r>
            <a:r>
              <a:rPr sz="1500" b="1" spc="-15" dirty="0">
                <a:latin typeface="Arial"/>
                <a:ea typeface="+mn-ea"/>
                <a:cs typeface="Arial"/>
              </a:rPr>
              <a:t>n</a:t>
            </a:r>
            <a:r>
              <a:rPr sz="1500" spc="-5" dirty="0">
                <a:latin typeface="Arial"/>
                <a:ea typeface="+mn-ea"/>
                <a:cs typeface="Arial"/>
              </a:rPr>
              <a:t>.</a:t>
            </a:r>
            <a:r>
              <a:rPr sz="1500" spc="40" dirty="0">
                <a:latin typeface="Times New Roman"/>
                <a:ea typeface="+mn-ea"/>
                <a:cs typeface="Times New Roman"/>
              </a:rPr>
              <a:t> </a:t>
            </a:r>
            <a:r>
              <a:rPr sz="1500" dirty="0">
                <a:latin typeface="Arial"/>
                <a:ea typeface="+mn-ea"/>
                <a:cs typeface="Arial"/>
              </a:rPr>
              <a:t>(2013</a:t>
            </a:r>
            <a:r>
              <a:rPr sz="1500" spc="-5" dirty="0">
                <a:latin typeface="Arial"/>
                <a:ea typeface="+mn-ea"/>
                <a:cs typeface="Arial"/>
              </a:rPr>
              <a:t>).</a:t>
            </a:r>
            <a:endParaRPr sz="1500">
              <a:latin typeface="Arial"/>
              <a:ea typeface="+mn-ea"/>
              <a:cs typeface="Arial"/>
            </a:endParaRPr>
          </a:p>
        </p:txBody>
      </p:sp>
      <p:sp>
        <p:nvSpPr>
          <p:cNvPr id="30726" name="object 6"/>
          <p:cNvSpPr>
            <a:spLocks noChangeArrowheads="1"/>
          </p:cNvSpPr>
          <p:nvPr/>
        </p:nvSpPr>
        <p:spPr bwMode="auto">
          <a:xfrm>
            <a:off x="7223125" y="2798763"/>
            <a:ext cx="4702175" cy="4598987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30727" name="object 7"/>
          <p:cNvSpPr>
            <a:spLocks noChangeArrowheads="1"/>
          </p:cNvSpPr>
          <p:nvPr/>
        </p:nvSpPr>
        <p:spPr bwMode="auto">
          <a:xfrm>
            <a:off x="957263" y="2789238"/>
            <a:ext cx="4859337" cy="488791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8" name="object 8"/>
          <p:cNvSpPr txBox="1"/>
          <p:nvPr/>
        </p:nvSpPr>
        <p:spPr>
          <a:xfrm>
            <a:off x="1323975" y="9147175"/>
            <a:ext cx="6791325" cy="4445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Dutilh,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Reference-independent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comparative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metagenomics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using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cross-assembly: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crAss</a:t>
            </a:r>
            <a:r>
              <a:rPr lang="x-none" altLang="x-none" sz="1500">
                <a:latin typeface="Arial" charset="0"/>
              </a:rPr>
              <a:t>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Bioinformatics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28,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3225–3231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(2012).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6544309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5" dirty="0"/>
              <a:t>approaches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85825" y="1563688"/>
            <a:ext cx="6192838" cy="23050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x-none" altLang="x-none" sz="2500">
                <a:latin typeface="Arial" charset="0"/>
              </a:rPr>
              <a:t>(This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is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not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an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exhaustive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list…)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Assembly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independent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read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latin typeface="Arial" charset="0"/>
              </a:rPr>
              <a:t>binning</a:t>
            </a:r>
            <a:r>
              <a:rPr lang="x-none" altLang="x-none" sz="2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Binning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on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GC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content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and</a:t>
            </a:r>
            <a:r>
              <a:rPr lang="x-none" altLang="x-none" sz="2500">
                <a:solidFill>
                  <a:srgbClr val="65B249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500">
                <a:solidFill>
                  <a:srgbClr val="65B249"/>
                </a:solidFill>
                <a:latin typeface="Arial" charset="0"/>
              </a:rPr>
              <a:t>coverage</a:t>
            </a:r>
            <a:endParaRPr lang="x-none" altLang="x-none" sz="2500">
              <a:latin typeface="Arial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85825" y="3940175"/>
            <a:ext cx="6192838" cy="208915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spc="-3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e</a:t>
            </a:r>
            <a:r>
              <a:rPr sz="2500" spc="-1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ranucleo</a:t>
            </a:r>
            <a:r>
              <a:rPr sz="2500" spc="-1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t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ide</a:t>
            </a:r>
            <a:r>
              <a:rPr sz="2500" spc="65" dirty="0">
                <a:solidFill>
                  <a:srgbClr val="65B249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2500" spc="-2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ESO</a:t>
            </a:r>
            <a:r>
              <a:rPr sz="2500" dirty="0">
                <a:solidFill>
                  <a:srgbClr val="65B249"/>
                </a:solidFill>
                <a:latin typeface="Arial"/>
                <a:ea typeface="+mn-ea"/>
                <a:cs typeface="Arial"/>
              </a:rPr>
              <a:t>M</a:t>
            </a:r>
            <a:endParaRPr sz="2500">
              <a:latin typeface="Arial"/>
              <a:ea typeface="+mn-ea"/>
              <a:cs typeface="Arial"/>
            </a:endParaRPr>
          </a:p>
          <a:p>
            <a:pPr fontAlgn="auto">
              <a:spcBef>
                <a:spcPts val="10"/>
              </a:spcBef>
              <a:spcAft>
                <a:spcPts val="0"/>
              </a:spcAft>
              <a:defRPr/>
            </a:pPr>
            <a:endParaRPr sz="2600">
              <a:latin typeface="Times New Roman"/>
              <a:ea typeface="+mn-ea"/>
              <a:cs typeface="Times New Roman"/>
            </a:endParaRPr>
          </a:p>
          <a:p>
            <a:pPr marL="37909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ial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coverage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based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binning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Nuceo</a:t>
            </a:r>
            <a:r>
              <a:rPr sz="2500" spc="-10" dirty="0">
                <a:latin typeface="Arial"/>
                <a:ea typeface="+mn-ea"/>
                <a:cs typeface="Arial"/>
              </a:rPr>
              <a:t>tide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</a:t>
            </a:r>
            <a:r>
              <a:rPr sz="2500" spc="-15" dirty="0">
                <a:latin typeface="Arial"/>
                <a:ea typeface="+mn-ea"/>
                <a:cs typeface="Arial"/>
              </a:rPr>
              <a:t>xt</a:t>
            </a:r>
            <a:r>
              <a:rPr sz="2500" dirty="0">
                <a:latin typeface="Arial"/>
                <a:ea typeface="+mn-ea"/>
                <a:cs typeface="Arial"/>
              </a:rPr>
              <a:t>ra</a:t>
            </a:r>
            <a:r>
              <a:rPr sz="2500" spc="-15" dirty="0">
                <a:latin typeface="Arial"/>
                <a:ea typeface="+mn-ea"/>
                <a:cs typeface="Arial"/>
              </a:rPr>
              <a:t>ct</a:t>
            </a:r>
            <a:r>
              <a:rPr sz="2500" dirty="0">
                <a:latin typeface="Arial"/>
                <a:ea typeface="+mn-ea"/>
                <a:cs typeface="Arial"/>
              </a:rPr>
              <a:t>ion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bias</a:t>
            </a:r>
            <a:endParaRPr sz="2500">
              <a:latin typeface="Arial"/>
              <a:ea typeface="+mn-ea"/>
              <a:cs typeface="Arial"/>
            </a:endParaRPr>
          </a:p>
          <a:p>
            <a:pPr marL="721995" indent="-342900" fontAlgn="auto">
              <a:spcBef>
                <a:spcPts val="0"/>
              </a:spcBef>
              <a:spcAft>
                <a:spcPts val="0"/>
              </a:spcAft>
              <a:buFont typeface="Arial"/>
              <a:buChar char="-"/>
              <a:tabLst>
                <a:tab pos="722630" algn="l"/>
              </a:tabLs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Di</a:t>
            </a:r>
            <a:r>
              <a:rPr sz="2500" spc="-55" dirty="0">
                <a:latin typeface="Arial"/>
                <a:ea typeface="+mn-ea"/>
                <a:cs typeface="Arial"/>
              </a:rPr>
              <a:t>f</a:t>
            </a:r>
            <a:r>
              <a:rPr sz="2500" spc="-10" dirty="0">
                <a:latin typeface="Arial"/>
                <a:ea typeface="+mn-ea"/>
                <a:cs typeface="Arial"/>
              </a:rPr>
              <a:t>f</a:t>
            </a:r>
            <a:r>
              <a:rPr sz="2500" dirty="0">
                <a:latin typeface="Arial"/>
                <a:ea typeface="+mn-ea"/>
                <a:cs typeface="Arial"/>
              </a:rPr>
              <a:t>eren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samples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31751" name="object 7"/>
          <p:cNvSpPr>
            <a:spLocks/>
          </p:cNvSpPr>
          <p:nvPr/>
        </p:nvSpPr>
        <p:spPr bwMode="auto">
          <a:xfrm>
            <a:off x="885825" y="3940175"/>
            <a:ext cx="6192838" cy="2089150"/>
          </a:xfrm>
          <a:custGeom>
            <a:avLst/>
            <a:gdLst>
              <a:gd name="T0" fmla="*/ 0 w 6193155"/>
              <a:gd name="T1" fmla="*/ 2088236 h 2088514"/>
              <a:gd name="T2" fmla="*/ 6192682 w 6193155"/>
              <a:gd name="T3" fmla="*/ 2088236 h 2088514"/>
              <a:gd name="T4" fmla="*/ 6192682 w 6193155"/>
              <a:gd name="T5" fmla="*/ 0 h 2088514"/>
              <a:gd name="T6" fmla="*/ 0 w 6193155"/>
              <a:gd name="T7" fmla="*/ 0 h 2088514"/>
              <a:gd name="T8" fmla="*/ 0 w 6193155"/>
              <a:gd name="T9" fmla="*/ 2088236 h 2088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088514">
                <a:moveTo>
                  <a:pt x="0" y="2088236"/>
                </a:moveTo>
                <a:lnTo>
                  <a:pt x="6192682" y="2088236"/>
                </a:lnTo>
                <a:lnTo>
                  <a:pt x="6192682" y="0"/>
                </a:lnTo>
                <a:lnTo>
                  <a:pt x="0" y="0"/>
                </a:lnTo>
                <a:lnTo>
                  <a:pt x="0" y="208823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752" name="object 8"/>
          <p:cNvSpPr>
            <a:spLocks/>
          </p:cNvSpPr>
          <p:nvPr/>
        </p:nvSpPr>
        <p:spPr bwMode="auto">
          <a:xfrm>
            <a:off x="885825" y="1563688"/>
            <a:ext cx="6192838" cy="2305050"/>
          </a:xfrm>
          <a:custGeom>
            <a:avLst/>
            <a:gdLst>
              <a:gd name="T0" fmla="*/ 0 w 6193155"/>
              <a:gd name="T1" fmla="*/ 2304251 h 2304415"/>
              <a:gd name="T2" fmla="*/ 6192682 w 6193155"/>
              <a:gd name="T3" fmla="*/ 2304251 h 2304415"/>
              <a:gd name="T4" fmla="*/ 6192682 w 6193155"/>
              <a:gd name="T5" fmla="*/ 0 h 2304415"/>
              <a:gd name="T6" fmla="*/ 0 w 6193155"/>
              <a:gd name="T7" fmla="*/ 0 h 2304415"/>
              <a:gd name="T8" fmla="*/ 0 w 6193155"/>
              <a:gd name="T9" fmla="*/ 2304251 h 2304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193155" h="2304415">
                <a:moveTo>
                  <a:pt x="0" y="2304251"/>
                </a:moveTo>
                <a:lnTo>
                  <a:pt x="6192682" y="2304251"/>
                </a:lnTo>
                <a:lnTo>
                  <a:pt x="6192682" y="0"/>
                </a:lnTo>
                <a:lnTo>
                  <a:pt x="0" y="0"/>
                </a:lnTo>
                <a:lnTo>
                  <a:pt x="0" y="23042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756" y="1817687"/>
            <a:ext cx="6216826" cy="63341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16138" y="2797175"/>
            <a:ext cx="252571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Selective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environment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(low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to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moderate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500" y="7118350"/>
            <a:ext cx="1790700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High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(soil/sediments/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eukaryotes)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913" y="5462588"/>
            <a:ext cx="15081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Me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agenome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3713" y="2797175"/>
            <a:ext cx="260826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WWTP,</a:t>
            </a:r>
          </a:p>
          <a:p>
            <a:r>
              <a:rPr lang="x-none" altLang="x-none" sz="2000">
                <a:latin typeface="Arial" charset="0"/>
              </a:rPr>
              <a:t>enrichments,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deepsea)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0688" y="4957763"/>
            <a:ext cx="2382837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microdiversity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(e.g.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cheese</a:t>
            </a:r>
          </a:p>
          <a:p>
            <a:r>
              <a:rPr lang="x-none" altLang="x-none" sz="2000">
                <a:latin typeface="Arial" charset="0"/>
              </a:rPr>
              <a:t>starter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cultures)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7038" y="2797175"/>
            <a:ext cx="2130425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/>
            <a:r>
              <a:rPr lang="x-none" altLang="x-none" sz="2000" i="1">
                <a:latin typeface="Arial" charset="0"/>
              </a:rPr>
              <a:t>De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 i="1">
                <a:latin typeface="Arial" charset="0"/>
              </a:rPr>
              <a:t>novo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Assembly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Genome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binning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0063" y="5030788"/>
            <a:ext cx="2749550" cy="5842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(Isolation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sequencing)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Mapping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21638" y="7046913"/>
            <a:ext cx="2608262" cy="584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20" dirty="0">
                <a:latin typeface="Arial"/>
                <a:ea typeface="+mn-ea"/>
                <a:cs typeface="Arial"/>
              </a:rPr>
              <a:t>MG-R</a:t>
            </a:r>
            <a:r>
              <a:rPr sz="2000" spc="-15" dirty="0">
                <a:latin typeface="Arial"/>
                <a:ea typeface="+mn-ea"/>
                <a:cs typeface="Arial"/>
              </a:rPr>
              <a:t>AST/</a:t>
            </a:r>
            <a:r>
              <a:rPr sz="2000" spc="-20" dirty="0">
                <a:latin typeface="Arial"/>
                <a:ea typeface="+mn-ea"/>
                <a:cs typeface="Arial"/>
              </a:rPr>
              <a:t>MEG</a:t>
            </a:r>
            <a:r>
              <a:rPr sz="2000" dirty="0">
                <a:latin typeface="Arial"/>
                <a:ea typeface="+mn-ea"/>
                <a:cs typeface="Arial"/>
              </a:rPr>
              <a:t>AN</a:t>
            </a:r>
            <a:r>
              <a:rPr sz="2000" spc="-10" dirty="0">
                <a:latin typeface="Arial"/>
                <a:ea typeface="+mn-ea"/>
                <a:cs typeface="Arial"/>
              </a:rPr>
              <a:t>/etc</a:t>
            </a:r>
            <a:endParaRPr sz="2000">
              <a:latin typeface="Arial"/>
              <a:ea typeface="+mn-ea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Marker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gene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search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1638" y="7656513"/>
            <a:ext cx="3554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‘communi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y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me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abolic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potentia</a:t>
            </a:r>
            <a:r>
              <a:rPr sz="2000" spc="-5" dirty="0">
                <a:latin typeface="Arial"/>
                <a:ea typeface="+mn-ea"/>
                <a:cs typeface="Arial"/>
              </a:rPr>
              <a:t>l</a:t>
            </a:r>
            <a:r>
              <a:rPr sz="2000" dirty="0">
                <a:latin typeface="Arial"/>
                <a:ea typeface="+mn-ea"/>
                <a:cs typeface="Arial"/>
              </a:rPr>
              <a:t>’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468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dirty="0"/>
              <a:t>atasets</a:t>
            </a:r>
            <a:r>
              <a:rPr spc="-10" dirty="0"/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30" dirty="0"/>
              <a:t>pp</a:t>
            </a:r>
            <a:r>
              <a:rPr dirty="0"/>
              <a:t>r</a:t>
            </a:r>
            <a:r>
              <a:rPr spc="-30" dirty="0"/>
              <a:t>o</a:t>
            </a:r>
            <a:r>
              <a:rPr dirty="0"/>
              <a:t>ac</a:t>
            </a:r>
            <a:r>
              <a:rPr spc="-30" dirty="0"/>
              <a:t>h</a:t>
            </a:r>
            <a:r>
              <a:rPr dirty="0"/>
              <a:t>es</a:t>
            </a:r>
          </a:p>
        </p:txBody>
      </p:sp>
      <p:sp>
        <p:nvSpPr>
          <p:cNvPr id="4109" name="object 13"/>
          <p:cNvSpPr>
            <a:spLocks/>
          </p:cNvSpPr>
          <p:nvPr/>
        </p:nvSpPr>
        <p:spPr bwMode="auto">
          <a:xfrm>
            <a:off x="238125" y="5164138"/>
            <a:ext cx="1655763" cy="865187"/>
          </a:xfrm>
          <a:custGeom>
            <a:avLst/>
            <a:gdLst>
              <a:gd name="T0" fmla="*/ 0 w 1656714"/>
              <a:gd name="T1" fmla="*/ 144017 h 864235"/>
              <a:gd name="T2" fmla="*/ 6444 w 1656714"/>
              <a:gd name="T3" fmla="*/ 101280 h 864235"/>
              <a:gd name="T4" fmla="*/ 24486 w 1656714"/>
              <a:gd name="T5" fmla="*/ 63649 h 864235"/>
              <a:gd name="T6" fmla="*/ 52184 w 1656714"/>
              <a:gd name="T7" fmla="*/ 33065 h 864235"/>
              <a:gd name="T8" fmla="*/ 87597 w 1656714"/>
              <a:gd name="T9" fmla="*/ 11468 h 864235"/>
              <a:gd name="T10" fmla="*/ 128786 w 1656714"/>
              <a:gd name="T11" fmla="*/ 795 h 864235"/>
              <a:gd name="T12" fmla="*/ 1512163 w 1656714"/>
              <a:gd name="T13" fmla="*/ 0 h 864235"/>
              <a:gd name="T14" fmla="*/ 1526854 w 1656714"/>
              <a:gd name="T15" fmla="*/ 739 h 864235"/>
              <a:gd name="T16" fmla="*/ 1568100 w 1656714"/>
              <a:gd name="T17" fmla="*/ 11265 h 864235"/>
              <a:gd name="T18" fmla="*/ 1603597 w 1656714"/>
              <a:gd name="T19" fmla="*/ 32739 h 864235"/>
              <a:gd name="T20" fmla="*/ 1631404 w 1656714"/>
              <a:gd name="T21" fmla="*/ 63223 h 864235"/>
              <a:gd name="T22" fmla="*/ 1649579 w 1656714"/>
              <a:gd name="T23" fmla="*/ 100778 h 864235"/>
              <a:gd name="T24" fmla="*/ 1656180 w 1656714"/>
              <a:gd name="T25" fmla="*/ 143464 h 864235"/>
              <a:gd name="T26" fmla="*/ 1656181 w 1656714"/>
              <a:gd name="T27" fmla="*/ 720089 h 864235"/>
              <a:gd name="T28" fmla="*/ 1655441 w 1656714"/>
              <a:gd name="T29" fmla="*/ 734778 h 864235"/>
              <a:gd name="T30" fmla="*/ 1644914 w 1656714"/>
              <a:gd name="T31" fmla="*/ 776021 h 864235"/>
              <a:gd name="T32" fmla="*/ 1623436 w 1656714"/>
              <a:gd name="T33" fmla="*/ 811518 h 864235"/>
              <a:gd name="T34" fmla="*/ 1592949 w 1656714"/>
              <a:gd name="T35" fmla="*/ 839327 h 864235"/>
              <a:gd name="T36" fmla="*/ 1555396 w 1656714"/>
              <a:gd name="T37" fmla="*/ 857504 h 864235"/>
              <a:gd name="T38" fmla="*/ 1512716 w 1656714"/>
              <a:gd name="T39" fmla="*/ 864106 h 864235"/>
              <a:gd name="T40" fmla="*/ 144017 w 1656714"/>
              <a:gd name="T41" fmla="*/ 864107 h 864235"/>
              <a:gd name="T42" fmla="*/ 129324 w 1656714"/>
              <a:gd name="T43" fmla="*/ 863367 h 864235"/>
              <a:gd name="T44" fmla="*/ 88076 w 1656714"/>
              <a:gd name="T45" fmla="*/ 852838 h 864235"/>
              <a:gd name="T46" fmla="*/ 52579 w 1656714"/>
              <a:gd name="T47" fmla="*/ 831358 h 864235"/>
              <a:gd name="T48" fmla="*/ 24774 w 1656714"/>
              <a:gd name="T49" fmla="*/ 800870 h 864235"/>
              <a:gd name="T50" fmla="*/ 6601 w 1656714"/>
              <a:gd name="T51" fmla="*/ 763317 h 864235"/>
              <a:gd name="T52" fmla="*/ 1 w 1656714"/>
              <a:gd name="T53" fmla="*/ 720642 h 864235"/>
              <a:gd name="T54" fmla="*/ 0 w 1656714"/>
              <a:gd name="T55" fmla="*/ 144017 h 86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56714" h="864235">
                <a:moveTo>
                  <a:pt x="0" y="144017"/>
                </a:moveTo>
                <a:lnTo>
                  <a:pt x="6444" y="101280"/>
                </a:lnTo>
                <a:lnTo>
                  <a:pt x="24486" y="63649"/>
                </a:lnTo>
                <a:lnTo>
                  <a:pt x="52184" y="33065"/>
                </a:lnTo>
                <a:lnTo>
                  <a:pt x="87597" y="11468"/>
                </a:lnTo>
                <a:lnTo>
                  <a:pt x="128786" y="795"/>
                </a:lnTo>
                <a:lnTo>
                  <a:pt x="1512163" y="0"/>
                </a:lnTo>
                <a:lnTo>
                  <a:pt x="1526854" y="739"/>
                </a:lnTo>
                <a:lnTo>
                  <a:pt x="1568100" y="11265"/>
                </a:lnTo>
                <a:lnTo>
                  <a:pt x="1603597" y="32739"/>
                </a:lnTo>
                <a:lnTo>
                  <a:pt x="1631404" y="63223"/>
                </a:lnTo>
                <a:lnTo>
                  <a:pt x="1649579" y="100778"/>
                </a:lnTo>
                <a:lnTo>
                  <a:pt x="1656180" y="143464"/>
                </a:lnTo>
                <a:lnTo>
                  <a:pt x="1656181" y="720089"/>
                </a:lnTo>
                <a:lnTo>
                  <a:pt x="1655441" y="734778"/>
                </a:lnTo>
                <a:lnTo>
                  <a:pt x="1644914" y="776021"/>
                </a:lnTo>
                <a:lnTo>
                  <a:pt x="1623436" y="811518"/>
                </a:lnTo>
                <a:lnTo>
                  <a:pt x="1592949" y="839327"/>
                </a:lnTo>
                <a:lnTo>
                  <a:pt x="1555396" y="857504"/>
                </a:lnTo>
                <a:lnTo>
                  <a:pt x="1512716" y="864106"/>
                </a:lnTo>
                <a:lnTo>
                  <a:pt x="144017" y="864107"/>
                </a:lnTo>
                <a:lnTo>
                  <a:pt x="129324" y="863367"/>
                </a:lnTo>
                <a:lnTo>
                  <a:pt x="88076" y="852838"/>
                </a:lnTo>
                <a:lnTo>
                  <a:pt x="52579" y="831358"/>
                </a:lnTo>
                <a:lnTo>
                  <a:pt x="24774" y="800870"/>
                </a:lnTo>
                <a:lnTo>
                  <a:pt x="6601" y="763317"/>
                </a:lnTo>
                <a:lnTo>
                  <a:pt x="1" y="720642"/>
                </a:lnTo>
                <a:lnTo>
                  <a:pt x="0" y="144017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0" name="object 14"/>
          <p:cNvSpPr>
            <a:spLocks/>
          </p:cNvSpPr>
          <p:nvPr/>
        </p:nvSpPr>
        <p:spPr bwMode="auto">
          <a:xfrm>
            <a:off x="2038350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2 w 2736850"/>
              <a:gd name="T7" fmla="*/ 71245 h 1224279"/>
              <a:gd name="T8" fmla="*/ 83531 w 2736850"/>
              <a:gd name="T9" fmla="*/ 39364 h 1224279"/>
              <a:gd name="T10" fmla="*/ 124610 w 2736850"/>
              <a:gd name="T11" fmla="*/ 16033 h 1224279"/>
              <a:gd name="T12" fmla="*/ 170932 w 2736850"/>
              <a:gd name="T13" fmla="*/ 2670 h 1224279"/>
              <a:gd name="T14" fmla="*/ 204027 w 2736850"/>
              <a:gd name="T15" fmla="*/ 0 h 1224279"/>
              <a:gd name="T16" fmla="*/ 2532263 w 2736850"/>
              <a:gd name="T17" fmla="*/ 0 h 1224279"/>
              <a:gd name="T18" fmla="*/ 2581294 w 2736850"/>
              <a:gd name="T19" fmla="*/ 5929 h 1224279"/>
              <a:gd name="T20" fmla="*/ 2626028 w 2736850"/>
              <a:gd name="T21" fmla="*/ 22772 h 1224279"/>
              <a:gd name="T22" fmla="*/ 2665045 w 2736850"/>
              <a:gd name="T23" fmla="*/ 49111 h 1224279"/>
              <a:gd name="T24" fmla="*/ 2696929 w 2736850"/>
              <a:gd name="T25" fmla="*/ 83527 h 1224279"/>
              <a:gd name="T26" fmla="*/ 2720262 w 2736850"/>
              <a:gd name="T27" fmla="*/ 124601 h 1224279"/>
              <a:gd name="T28" fmla="*/ 2733625 w 2736850"/>
              <a:gd name="T29" fmla="*/ 170915 h 1224279"/>
              <a:gd name="T30" fmla="*/ 2736296 w 2736850"/>
              <a:gd name="T31" fmla="*/ 204002 h 1224279"/>
              <a:gd name="T32" fmla="*/ 2736296 w 2736850"/>
              <a:gd name="T33" fmla="*/ 1020104 h 1224279"/>
              <a:gd name="T34" fmla="*/ 2730366 w 2736850"/>
              <a:gd name="T35" fmla="*/ 1069134 h 1224279"/>
              <a:gd name="T36" fmla="*/ 2713522 w 2736850"/>
              <a:gd name="T37" fmla="*/ 1113863 h 1224279"/>
              <a:gd name="T38" fmla="*/ 2687181 w 2736850"/>
              <a:gd name="T39" fmla="*/ 1152874 h 1224279"/>
              <a:gd name="T40" fmla="*/ 2652762 w 2736850"/>
              <a:gd name="T41" fmla="*/ 1184751 h 1224279"/>
              <a:gd name="T42" fmla="*/ 2611682 w 2736850"/>
              <a:gd name="T43" fmla="*/ 1208078 h 1224279"/>
              <a:gd name="T44" fmla="*/ 2565358 w 2736850"/>
              <a:gd name="T45" fmla="*/ 1221437 h 1224279"/>
              <a:gd name="T46" fmla="*/ 2532263 w 2736850"/>
              <a:gd name="T47" fmla="*/ 1224107 h 1224279"/>
              <a:gd name="T48" fmla="*/ 204027 w 2736850"/>
              <a:gd name="T49" fmla="*/ 1224107 h 1224279"/>
              <a:gd name="T50" fmla="*/ 154996 w 2736850"/>
              <a:gd name="T51" fmla="*/ 1218179 h 1224279"/>
              <a:gd name="T52" fmla="*/ 110264 w 2736850"/>
              <a:gd name="T53" fmla="*/ 1201340 h 1224279"/>
              <a:gd name="T54" fmla="*/ 71248 w 2736850"/>
              <a:gd name="T55" fmla="*/ 1175005 h 1224279"/>
              <a:gd name="T56" fmla="*/ 39365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2" y="71245"/>
                </a:lnTo>
                <a:lnTo>
                  <a:pt x="83531" y="39364"/>
                </a:lnTo>
                <a:lnTo>
                  <a:pt x="124610" y="16033"/>
                </a:lnTo>
                <a:lnTo>
                  <a:pt x="170932" y="2670"/>
                </a:lnTo>
                <a:lnTo>
                  <a:pt x="204027" y="0"/>
                </a:lnTo>
                <a:lnTo>
                  <a:pt x="2532263" y="0"/>
                </a:lnTo>
                <a:lnTo>
                  <a:pt x="2581294" y="5929"/>
                </a:lnTo>
                <a:lnTo>
                  <a:pt x="2626028" y="22772"/>
                </a:lnTo>
                <a:lnTo>
                  <a:pt x="2665045" y="49111"/>
                </a:lnTo>
                <a:lnTo>
                  <a:pt x="2696929" y="83527"/>
                </a:lnTo>
                <a:lnTo>
                  <a:pt x="2720262" y="124601"/>
                </a:lnTo>
                <a:lnTo>
                  <a:pt x="2733625" y="170915"/>
                </a:lnTo>
                <a:lnTo>
                  <a:pt x="2736296" y="204002"/>
                </a:lnTo>
                <a:lnTo>
                  <a:pt x="2736296" y="1020104"/>
                </a:lnTo>
                <a:lnTo>
                  <a:pt x="2730366" y="1069134"/>
                </a:lnTo>
                <a:lnTo>
                  <a:pt x="2713522" y="1113863"/>
                </a:lnTo>
                <a:lnTo>
                  <a:pt x="2687181" y="1152874"/>
                </a:lnTo>
                <a:lnTo>
                  <a:pt x="2652762" y="1184751"/>
                </a:lnTo>
                <a:lnTo>
                  <a:pt x="2611682" y="1208078"/>
                </a:lnTo>
                <a:lnTo>
                  <a:pt x="2565358" y="1221437"/>
                </a:lnTo>
                <a:lnTo>
                  <a:pt x="2532263" y="1224107"/>
                </a:lnTo>
                <a:lnTo>
                  <a:pt x="204027" y="1224107"/>
                </a:lnTo>
                <a:lnTo>
                  <a:pt x="154996" y="1218179"/>
                </a:lnTo>
                <a:lnTo>
                  <a:pt x="110264" y="1201340"/>
                </a:lnTo>
                <a:lnTo>
                  <a:pt x="71248" y="1175005"/>
                </a:lnTo>
                <a:lnTo>
                  <a:pt x="39365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1" name="object 15"/>
          <p:cNvSpPr>
            <a:spLocks/>
          </p:cNvSpPr>
          <p:nvPr/>
        </p:nvSpPr>
        <p:spPr bwMode="auto">
          <a:xfrm>
            <a:off x="2398713" y="6964363"/>
            <a:ext cx="2519362" cy="1225550"/>
          </a:xfrm>
          <a:custGeom>
            <a:avLst/>
            <a:gdLst>
              <a:gd name="T0" fmla="*/ 0 w 2520315"/>
              <a:gd name="T1" fmla="*/ 204027 h 1224279"/>
              <a:gd name="T2" fmla="*/ 5929 w 2520315"/>
              <a:gd name="T3" fmla="*/ 154996 h 1224279"/>
              <a:gd name="T4" fmla="*/ 22772 w 2520315"/>
              <a:gd name="T5" fmla="*/ 110264 h 1224279"/>
              <a:gd name="T6" fmla="*/ 49111 w 2520315"/>
              <a:gd name="T7" fmla="*/ 71248 h 1224279"/>
              <a:gd name="T8" fmla="*/ 83529 w 2520315"/>
              <a:gd name="T9" fmla="*/ 39365 h 1224279"/>
              <a:gd name="T10" fmla="*/ 124607 w 2520315"/>
              <a:gd name="T11" fmla="*/ 16033 h 1224279"/>
              <a:gd name="T12" fmla="*/ 170929 w 2520315"/>
              <a:gd name="T13" fmla="*/ 2670 h 1224279"/>
              <a:gd name="T14" fmla="*/ 204023 w 2520315"/>
              <a:gd name="T15" fmla="*/ 0 h 1224279"/>
              <a:gd name="T16" fmla="*/ 2316245 w 2520315"/>
              <a:gd name="T17" fmla="*/ 0 h 1224279"/>
              <a:gd name="T18" fmla="*/ 2365276 w 2520315"/>
              <a:gd name="T19" fmla="*/ 5929 h 1224279"/>
              <a:gd name="T20" fmla="*/ 2410010 w 2520315"/>
              <a:gd name="T21" fmla="*/ 22773 h 1224279"/>
              <a:gd name="T22" fmla="*/ 2449027 w 2520315"/>
              <a:gd name="T23" fmla="*/ 49112 h 1224279"/>
              <a:gd name="T24" fmla="*/ 2480911 w 2520315"/>
              <a:gd name="T25" fmla="*/ 83531 h 1224279"/>
              <a:gd name="T26" fmla="*/ 2504244 w 2520315"/>
              <a:gd name="T27" fmla="*/ 124610 h 1224279"/>
              <a:gd name="T28" fmla="*/ 2517607 w 2520315"/>
              <a:gd name="T29" fmla="*/ 170932 h 1224279"/>
              <a:gd name="T30" fmla="*/ 2520278 w 2520315"/>
              <a:gd name="T31" fmla="*/ 204027 h 1224279"/>
              <a:gd name="T32" fmla="*/ 2520278 w 2520315"/>
              <a:gd name="T33" fmla="*/ 1020104 h 1224279"/>
              <a:gd name="T34" fmla="*/ 2514348 w 2520315"/>
              <a:gd name="T35" fmla="*/ 1069134 h 1224279"/>
              <a:gd name="T36" fmla="*/ 2497504 w 2520315"/>
              <a:gd name="T37" fmla="*/ 1113866 h 1224279"/>
              <a:gd name="T38" fmla="*/ 2471164 w 2520315"/>
              <a:gd name="T39" fmla="*/ 1152882 h 1224279"/>
              <a:gd name="T40" fmla="*/ 2436744 w 2520315"/>
              <a:gd name="T41" fmla="*/ 1184764 h 1224279"/>
              <a:gd name="T42" fmla="*/ 2395664 w 2520315"/>
              <a:gd name="T43" fmla="*/ 1208095 h 1224279"/>
              <a:gd name="T44" fmla="*/ 2349340 w 2520315"/>
              <a:gd name="T45" fmla="*/ 1221458 h 1224279"/>
              <a:gd name="T46" fmla="*/ 2316245 w 2520315"/>
              <a:gd name="T47" fmla="*/ 1224128 h 1224279"/>
              <a:gd name="T48" fmla="*/ 204023 w 2520315"/>
              <a:gd name="T49" fmla="*/ 1224128 h 1224279"/>
              <a:gd name="T50" fmla="*/ 154993 w 2520315"/>
              <a:gd name="T51" fmla="*/ 1218199 h 1224279"/>
              <a:gd name="T52" fmla="*/ 110262 w 2520315"/>
              <a:gd name="T53" fmla="*/ 1201356 h 1224279"/>
              <a:gd name="T54" fmla="*/ 71246 w 2520315"/>
              <a:gd name="T55" fmla="*/ 1175017 h 1224279"/>
              <a:gd name="T56" fmla="*/ 39364 w 2520315"/>
              <a:gd name="T57" fmla="*/ 1140599 h 1224279"/>
              <a:gd name="T58" fmla="*/ 16032 w 2520315"/>
              <a:gd name="T59" fmla="*/ 1099520 h 1224279"/>
              <a:gd name="T60" fmla="*/ 2670 w 2520315"/>
              <a:gd name="T61" fmla="*/ 1053198 h 1224279"/>
              <a:gd name="T62" fmla="*/ 0 w 2520315"/>
              <a:gd name="T63" fmla="*/ 1020104 h 1224279"/>
              <a:gd name="T64" fmla="*/ 0 w 2520315"/>
              <a:gd name="T65" fmla="*/ 204027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224279">
                <a:moveTo>
                  <a:pt x="0" y="204027"/>
                </a:moveTo>
                <a:lnTo>
                  <a:pt x="5929" y="154996"/>
                </a:lnTo>
                <a:lnTo>
                  <a:pt x="22772" y="110264"/>
                </a:lnTo>
                <a:lnTo>
                  <a:pt x="49111" y="71248"/>
                </a:lnTo>
                <a:lnTo>
                  <a:pt x="83529" y="39365"/>
                </a:lnTo>
                <a:lnTo>
                  <a:pt x="124607" y="16033"/>
                </a:lnTo>
                <a:lnTo>
                  <a:pt x="170929" y="2670"/>
                </a:lnTo>
                <a:lnTo>
                  <a:pt x="204023" y="0"/>
                </a:lnTo>
                <a:lnTo>
                  <a:pt x="2316245" y="0"/>
                </a:lnTo>
                <a:lnTo>
                  <a:pt x="2365276" y="5929"/>
                </a:lnTo>
                <a:lnTo>
                  <a:pt x="2410010" y="22773"/>
                </a:lnTo>
                <a:lnTo>
                  <a:pt x="2449027" y="49112"/>
                </a:lnTo>
                <a:lnTo>
                  <a:pt x="2480911" y="83531"/>
                </a:lnTo>
                <a:lnTo>
                  <a:pt x="2504244" y="124610"/>
                </a:lnTo>
                <a:lnTo>
                  <a:pt x="2517607" y="170932"/>
                </a:lnTo>
                <a:lnTo>
                  <a:pt x="2520278" y="204027"/>
                </a:lnTo>
                <a:lnTo>
                  <a:pt x="2520278" y="1020104"/>
                </a:lnTo>
                <a:lnTo>
                  <a:pt x="2514348" y="1069134"/>
                </a:lnTo>
                <a:lnTo>
                  <a:pt x="2497504" y="1113866"/>
                </a:lnTo>
                <a:lnTo>
                  <a:pt x="2471164" y="1152882"/>
                </a:lnTo>
                <a:lnTo>
                  <a:pt x="2436744" y="1184764"/>
                </a:lnTo>
                <a:lnTo>
                  <a:pt x="2395664" y="1208095"/>
                </a:lnTo>
                <a:lnTo>
                  <a:pt x="2349340" y="1221458"/>
                </a:lnTo>
                <a:lnTo>
                  <a:pt x="2316245" y="1224128"/>
                </a:lnTo>
                <a:lnTo>
                  <a:pt x="204023" y="1224128"/>
                </a:lnTo>
                <a:lnTo>
                  <a:pt x="154993" y="1218199"/>
                </a:lnTo>
                <a:lnTo>
                  <a:pt x="110262" y="1201356"/>
                </a:lnTo>
                <a:lnTo>
                  <a:pt x="71246" y="1175017"/>
                </a:lnTo>
                <a:lnTo>
                  <a:pt x="39364" y="1140599"/>
                </a:lnTo>
                <a:lnTo>
                  <a:pt x="16032" y="1099520"/>
                </a:lnTo>
                <a:lnTo>
                  <a:pt x="2670" y="1053198"/>
                </a:lnTo>
                <a:lnTo>
                  <a:pt x="0" y="1020104"/>
                </a:lnTo>
                <a:lnTo>
                  <a:pt x="0" y="204027"/>
                </a:lnTo>
                <a:close/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2" name="object 16"/>
          <p:cNvSpPr>
            <a:spLocks/>
          </p:cNvSpPr>
          <p:nvPr/>
        </p:nvSpPr>
        <p:spPr bwMode="auto">
          <a:xfrm>
            <a:off x="5494338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4 w 2736850"/>
              <a:gd name="T7" fmla="*/ 71245 h 1224279"/>
              <a:gd name="T8" fmla="*/ 83533 w 2736850"/>
              <a:gd name="T9" fmla="*/ 39364 h 1224279"/>
              <a:gd name="T10" fmla="*/ 124614 w 2736850"/>
              <a:gd name="T11" fmla="*/ 16033 h 1224279"/>
              <a:gd name="T12" fmla="*/ 170937 w 2736850"/>
              <a:gd name="T13" fmla="*/ 2670 h 1224279"/>
              <a:gd name="T14" fmla="*/ 204033 w 2736850"/>
              <a:gd name="T15" fmla="*/ 0 h 1224279"/>
              <a:gd name="T16" fmla="*/ 2532278 w 2736850"/>
              <a:gd name="T17" fmla="*/ 0 h 1224279"/>
              <a:gd name="T18" fmla="*/ 2581308 w 2736850"/>
              <a:gd name="T19" fmla="*/ 5929 h 1224279"/>
              <a:gd name="T20" fmla="*/ 2626036 w 2736850"/>
              <a:gd name="T21" fmla="*/ 22772 h 1224279"/>
              <a:gd name="T22" fmla="*/ 2665048 w 2736850"/>
              <a:gd name="T23" fmla="*/ 49111 h 1224279"/>
              <a:gd name="T24" fmla="*/ 2696925 w 2736850"/>
              <a:gd name="T25" fmla="*/ 83527 h 1224279"/>
              <a:gd name="T26" fmla="*/ 2720251 w 2736850"/>
              <a:gd name="T27" fmla="*/ 124601 h 1224279"/>
              <a:gd name="T28" fmla="*/ 2733611 w 2736850"/>
              <a:gd name="T29" fmla="*/ 170915 h 1224279"/>
              <a:gd name="T30" fmla="*/ 2736280 w 2736850"/>
              <a:gd name="T31" fmla="*/ 204002 h 1224279"/>
              <a:gd name="T32" fmla="*/ 2736280 w 2736850"/>
              <a:gd name="T33" fmla="*/ 1020104 h 1224279"/>
              <a:gd name="T34" fmla="*/ 2730353 w 2736850"/>
              <a:gd name="T35" fmla="*/ 1069134 h 1224279"/>
              <a:gd name="T36" fmla="*/ 2713513 w 2736850"/>
              <a:gd name="T37" fmla="*/ 1113863 h 1224279"/>
              <a:gd name="T38" fmla="*/ 2687179 w 2736850"/>
              <a:gd name="T39" fmla="*/ 1152874 h 1224279"/>
              <a:gd name="T40" fmla="*/ 2652766 w 2736850"/>
              <a:gd name="T41" fmla="*/ 1184751 h 1224279"/>
              <a:gd name="T42" fmla="*/ 2611692 w 2736850"/>
              <a:gd name="T43" fmla="*/ 1208078 h 1224279"/>
              <a:gd name="T44" fmla="*/ 2565372 w 2736850"/>
              <a:gd name="T45" fmla="*/ 1221437 h 1224279"/>
              <a:gd name="T46" fmla="*/ 2532278 w 2736850"/>
              <a:gd name="T47" fmla="*/ 1224107 h 1224279"/>
              <a:gd name="T48" fmla="*/ 204033 w 2736850"/>
              <a:gd name="T49" fmla="*/ 1224107 h 1224279"/>
              <a:gd name="T50" fmla="*/ 155001 w 2736850"/>
              <a:gd name="T51" fmla="*/ 1218179 h 1224279"/>
              <a:gd name="T52" fmla="*/ 110268 w 2736850"/>
              <a:gd name="T53" fmla="*/ 1201340 h 1224279"/>
              <a:gd name="T54" fmla="*/ 71250 w 2736850"/>
              <a:gd name="T55" fmla="*/ 1175005 h 1224279"/>
              <a:gd name="T56" fmla="*/ 39366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4" y="71245"/>
                </a:lnTo>
                <a:lnTo>
                  <a:pt x="83533" y="39364"/>
                </a:lnTo>
                <a:lnTo>
                  <a:pt x="124614" y="16033"/>
                </a:lnTo>
                <a:lnTo>
                  <a:pt x="170937" y="2670"/>
                </a:lnTo>
                <a:lnTo>
                  <a:pt x="204033" y="0"/>
                </a:lnTo>
                <a:lnTo>
                  <a:pt x="2532278" y="0"/>
                </a:lnTo>
                <a:lnTo>
                  <a:pt x="2581308" y="5929"/>
                </a:lnTo>
                <a:lnTo>
                  <a:pt x="2626036" y="22772"/>
                </a:lnTo>
                <a:lnTo>
                  <a:pt x="2665048" y="49111"/>
                </a:lnTo>
                <a:lnTo>
                  <a:pt x="2696925" y="83527"/>
                </a:lnTo>
                <a:lnTo>
                  <a:pt x="2720251" y="124601"/>
                </a:lnTo>
                <a:lnTo>
                  <a:pt x="2733611" y="170915"/>
                </a:lnTo>
                <a:lnTo>
                  <a:pt x="2736280" y="204002"/>
                </a:lnTo>
                <a:lnTo>
                  <a:pt x="2736280" y="1020104"/>
                </a:lnTo>
                <a:lnTo>
                  <a:pt x="2730353" y="1069134"/>
                </a:lnTo>
                <a:lnTo>
                  <a:pt x="2713513" y="1113863"/>
                </a:lnTo>
                <a:lnTo>
                  <a:pt x="2687179" y="1152874"/>
                </a:lnTo>
                <a:lnTo>
                  <a:pt x="2652766" y="1184751"/>
                </a:lnTo>
                <a:lnTo>
                  <a:pt x="2611692" y="1208078"/>
                </a:lnTo>
                <a:lnTo>
                  <a:pt x="2565372" y="1221437"/>
                </a:lnTo>
                <a:lnTo>
                  <a:pt x="2532278" y="1224107"/>
                </a:lnTo>
                <a:lnTo>
                  <a:pt x="204033" y="1224107"/>
                </a:lnTo>
                <a:lnTo>
                  <a:pt x="155001" y="1218179"/>
                </a:lnTo>
                <a:lnTo>
                  <a:pt x="110268" y="1201340"/>
                </a:lnTo>
                <a:lnTo>
                  <a:pt x="71250" y="1175005"/>
                </a:lnTo>
                <a:lnTo>
                  <a:pt x="39366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3" name="object 17"/>
          <p:cNvSpPr>
            <a:spLocks/>
          </p:cNvSpPr>
          <p:nvPr/>
        </p:nvSpPr>
        <p:spPr bwMode="auto">
          <a:xfrm>
            <a:off x="5422900" y="4805363"/>
            <a:ext cx="2519363" cy="1152525"/>
          </a:xfrm>
          <a:custGeom>
            <a:avLst/>
            <a:gdLst>
              <a:gd name="T0" fmla="*/ 0 w 2520315"/>
              <a:gd name="T1" fmla="*/ 192023 h 1152525"/>
              <a:gd name="T2" fmla="*/ 5581 w 2520315"/>
              <a:gd name="T3" fmla="*/ 145882 h 1152525"/>
              <a:gd name="T4" fmla="*/ 21435 w 2520315"/>
              <a:gd name="T5" fmla="*/ 103783 h 1152525"/>
              <a:gd name="T6" fmla="*/ 46227 w 2520315"/>
              <a:gd name="T7" fmla="*/ 67061 h 1152525"/>
              <a:gd name="T8" fmla="*/ 78622 w 2520315"/>
              <a:gd name="T9" fmla="*/ 37052 h 1152525"/>
              <a:gd name="T10" fmla="*/ 117284 w 2520315"/>
              <a:gd name="T11" fmla="*/ 15091 h 1152525"/>
              <a:gd name="T12" fmla="*/ 160879 w 2520315"/>
              <a:gd name="T13" fmla="*/ 2513 h 1152525"/>
              <a:gd name="T14" fmla="*/ 192023 w 2520315"/>
              <a:gd name="T15" fmla="*/ 0 h 1152525"/>
              <a:gd name="T16" fmla="*/ 2328245 w 2520315"/>
              <a:gd name="T17" fmla="*/ 0 h 1152525"/>
              <a:gd name="T18" fmla="*/ 2374398 w 2520315"/>
              <a:gd name="T19" fmla="*/ 5581 h 1152525"/>
              <a:gd name="T20" fmla="*/ 2416506 w 2520315"/>
              <a:gd name="T21" fmla="*/ 21435 h 1152525"/>
              <a:gd name="T22" fmla="*/ 2453232 w 2520315"/>
              <a:gd name="T23" fmla="*/ 46227 h 1152525"/>
              <a:gd name="T24" fmla="*/ 2483244 w 2520315"/>
              <a:gd name="T25" fmla="*/ 78622 h 1152525"/>
              <a:gd name="T26" fmla="*/ 2505207 w 2520315"/>
              <a:gd name="T27" fmla="*/ 117284 h 1152525"/>
              <a:gd name="T28" fmla="*/ 2517786 w 2520315"/>
              <a:gd name="T29" fmla="*/ 160879 h 1152525"/>
              <a:gd name="T30" fmla="*/ 2520299 w 2520315"/>
              <a:gd name="T31" fmla="*/ 192023 h 1152525"/>
              <a:gd name="T32" fmla="*/ 2520299 w 2520315"/>
              <a:gd name="T33" fmla="*/ 960119 h 1152525"/>
              <a:gd name="T34" fmla="*/ 2514718 w 2520315"/>
              <a:gd name="T35" fmla="*/ 1006261 h 1152525"/>
              <a:gd name="T36" fmla="*/ 2498863 w 2520315"/>
              <a:gd name="T37" fmla="*/ 1048360 h 1152525"/>
              <a:gd name="T38" fmla="*/ 2474069 w 2520315"/>
              <a:gd name="T39" fmla="*/ 1085082 h 1152525"/>
              <a:gd name="T40" fmla="*/ 2441670 w 2520315"/>
              <a:gd name="T41" fmla="*/ 1115091 h 1152525"/>
              <a:gd name="T42" fmla="*/ 2403002 w 2520315"/>
              <a:gd name="T43" fmla="*/ 1137052 h 1152525"/>
              <a:gd name="T44" fmla="*/ 2359397 w 2520315"/>
              <a:gd name="T45" fmla="*/ 1149630 h 1152525"/>
              <a:gd name="T46" fmla="*/ 2328245 w 2520315"/>
              <a:gd name="T47" fmla="*/ 1152143 h 1152525"/>
              <a:gd name="T48" fmla="*/ 192023 w 2520315"/>
              <a:gd name="T49" fmla="*/ 1152143 h 1152525"/>
              <a:gd name="T50" fmla="*/ 145882 w 2520315"/>
              <a:gd name="T51" fmla="*/ 1146562 h 1152525"/>
              <a:gd name="T52" fmla="*/ 103783 w 2520315"/>
              <a:gd name="T53" fmla="*/ 1130708 h 1152525"/>
              <a:gd name="T54" fmla="*/ 67061 w 2520315"/>
              <a:gd name="T55" fmla="*/ 1105916 h 1152525"/>
              <a:gd name="T56" fmla="*/ 37052 w 2520315"/>
              <a:gd name="T57" fmla="*/ 1073521 h 1152525"/>
              <a:gd name="T58" fmla="*/ 15091 w 2520315"/>
              <a:gd name="T59" fmla="*/ 1034859 h 1152525"/>
              <a:gd name="T60" fmla="*/ 2513 w 2520315"/>
              <a:gd name="T61" fmla="*/ 991264 h 1152525"/>
              <a:gd name="T62" fmla="*/ 0 w 2520315"/>
              <a:gd name="T63" fmla="*/ 960119 h 1152525"/>
              <a:gd name="T64" fmla="*/ 0 w 2520315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328245" y="0"/>
                </a:lnTo>
                <a:lnTo>
                  <a:pt x="2374398" y="5581"/>
                </a:lnTo>
                <a:lnTo>
                  <a:pt x="2416506" y="21435"/>
                </a:lnTo>
                <a:lnTo>
                  <a:pt x="2453232" y="46227"/>
                </a:lnTo>
                <a:lnTo>
                  <a:pt x="2483244" y="78622"/>
                </a:lnTo>
                <a:lnTo>
                  <a:pt x="2505207" y="117284"/>
                </a:lnTo>
                <a:lnTo>
                  <a:pt x="2517786" y="160879"/>
                </a:lnTo>
                <a:lnTo>
                  <a:pt x="2520299" y="192023"/>
                </a:lnTo>
                <a:lnTo>
                  <a:pt x="2520299" y="960119"/>
                </a:lnTo>
                <a:lnTo>
                  <a:pt x="2514718" y="1006261"/>
                </a:lnTo>
                <a:lnTo>
                  <a:pt x="2498863" y="1048360"/>
                </a:lnTo>
                <a:lnTo>
                  <a:pt x="2474069" y="1085082"/>
                </a:lnTo>
                <a:lnTo>
                  <a:pt x="2441670" y="1115091"/>
                </a:lnTo>
                <a:lnTo>
                  <a:pt x="2403002" y="1137052"/>
                </a:lnTo>
                <a:lnTo>
                  <a:pt x="2359397" y="1149630"/>
                </a:lnTo>
                <a:lnTo>
                  <a:pt x="2328245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4" name="object 18"/>
          <p:cNvSpPr>
            <a:spLocks/>
          </p:cNvSpPr>
          <p:nvPr/>
        </p:nvSpPr>
        <p:spPr bwMode="auto">
          <a:xfrm>
            <a:off x="9023350" y="2644775"/>
            <a:ext cx="2952750" cy="1152525"/>
          </a:xfrm>
          <a:custGeom>
            <a:avLst/>
            <a:gdLst>
              <a:gd name="T0" fmla="*/ 0 w 2952750"/>
              <a:gd name="T1" fmla="*/ 192023 h 1152525"/>
              <a:gd name="T2" fmla="*/ 5579 w 2952750"/>
              <a:gd name="T3" fmla="*/ 145872 h 1152525"/>
              <a:gd name="T4" fmla="*/ 21429 w 2952750"/>
              <a:gd name="T5" fmla="*/ 103769 h 1152525"/>
              <a:gd name="T6" fmla="*/ 46217 w 2952750"/>
              <a:gd name="T7" fmla="*/ 67049 h 1152525"/>
              <a:gd name="T8" fmla="*/ 78609 w 2952750"/>
              <a:gd name="T9" fmla="*/ 37044 h 1152525"/>
              <a:gd name="T10" fmla="*/ 117271 w 2952750"/>
              <a:gd name="T11" fmla="*/ 15087 h 1152525"/>
              <a:gd name="T12" fmla="*/ 160872 w 2952750"/>
              <a:gd name="T13" fmla="*/ 2512 h 1152525"/>
              <a:gd name="T14" fmla="*/ 192023 w 2952750"/>
              <a:gd name="T15" fmla="*/ 0 h 1152525"/>
              <a:gd name="T16" fmla="*/ 2760299 w 2952750"/>
              <a:gd name="T17" fmla="*/ 0 h 1152525"/>
              <a:gd name="T18" fmla="*/ 2806440 w 2952750"/>
              <a:gd name="T19" fmla="*/ 5579 h 1152525"/>
              <a:gd name="T20" fmla="*/ 2848540 w 2952750"/>
              <a:gd name="T21" fmla="*/ 21429 h 1152525"/>
              <a:gd name="T22" fmla="*/ 2885261 w 2952750"/>
              <a:gd name="T23" fmla="*/ 46217 h 1152525"/>
              <a:gd name="T24" fmla="*/ 2915270 w 2952750"/>
              <a:gd name="T25" fmla="*/ 78609 h 1152525"/>
              <a:gd name="T26" fmla="*/ 2937231 w 2952750"/>
              <a:gd name="T27" fmla="*/ 117271 h 1152525"/>
              <a:gd name="T28" fmla="*/ 2949809 w 2952750"/>
              <a:gd name="T29" fmla="*/ 160872 h 1152525"/>
              <a:gd name="T30" fmla="*/ 2952323 w 2952750"/>
              <a:gd name="T31" fmla="*/ 192023 h 1152525"/>
              <a:gd name="T32" fmla="*/ 2952323 w 2952750"/>
              <a:gd name="T33" fmla="*/ 960089 h 1152525"/>
              <a:gd name="T34" fmla="*/ 2946741 w 2952750"/>
              <a:gd name="T35" fmla="*/ 1006241 h 1152525"/>
              <a:gd name="T36" fmla="*/ 2930887 w 2952750"/>
              <a:gd name="T37" fmla="*/ 1048343 h 1152525"/>
              <a:gd name="T38" fmla="*/ 2906095 w 2952750"/>
              <a:gd name="T39" fmla="*/ 1085064 h 1152525"/>
              <a:gd name="T40" fmla="*/ 2873700 w 2952750"/>
              <a:gd name="T41" fmla="*/ 1115069 h 1152525"/>
              <a:gd name="T42" fmla="*/ 2835038 w 2952750"/>
              <a:gd name="T43" fmla="*/ 1137025 h 1152525"/>
              <a:gd name="T44" fmla="*/ 2791443 w 2952750"/>
              <a:gd name="T45" fmla="*/ 1149600 h 1152525"/>
              <a:gd name="T46" fmla="*/ 2760299 w 2952750"/>
              <a:gd name="T47" fmla="*/ 1152113 h 1152525"/>
              <a:gd name="T48" fmla="*/ 192023 w 2952750"/>
              <a:gd name="T49" fmla="*/ 1152113 h 1152525"/>
              <a:gd name="T50" fmla="*/ 145872 w 2952750"/>
              <a:gd name="T51" fmla="*/ 1146533 h 1152525"/>
              <a:gd name="T52" fmla="*/ 103769 w 2952750"/>
              <a:gd name="T53" fmla="*/ 1130683 h 1152525"/>
              <a:gd name="T54" fmla="*/ 67049 w 2952750"/>
              <a:gd name="T55" fmla="*/ 1105896 h 1152525"/>
              <a:gd name="T56" fmla="*/ 37044 w 2952750"/>
              <a:gd name="T57" fmla="*/ 1073504 h 1152525"/>
              <a:gd name="T58" fmla="*/ 15087 w 2952750"/>
              <a:gd name="T59" fmla="*/ 1034841 h 1152525"/>
              <a:gd name="T60" fmla="*/ 2512 w 2952750"/>
              <a:gd name="T61" fmla="*/ 991241 h 1152525"/>
              <a:gd name="T62" fmla="*/ 0 w 2952750"/>
              <a:gd name="T63" fmla="*/ 960089 h 1152525"/>
              <a:gd name="T64" fmla="*/ 0 w 29527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2750" h="1152525">
                <a:moveTo>
                  <a:pt x="0" y="192023"/>
                </a:moveTo>
                <a:lnTo>
                  <a:pt x="5579" y="145872"/>
                </a:lnTo>
                <a:lnTo>
                  <a:pt x="21429" y="103769"/>
                </a:lnTo>
                <a:lnTo>
                  <a:pt x="46217" y="67049"/>
                </a:lnTo>
                <a:lnTo>
                  <a:pt x="78609" y="37044"/>
                </a:lnTo>
                <a:lnTo>
                  <a:pt x="117271" y="15087"/>
                </a:lnTo>
                <a:lnTo>
                  <a:pt x="160872" y="2512"/>
                </a:lnTo>
                <a:lnTo>
                  <a:pt x="192023" y="0"/>
                </a:lnTo>
                <a:lnTo>
                  <a:pt x="2760299" y="0"/>
                </a:lnTo>
                <a:lnTo>
                  <a:pt x="2806440" y="5579"/>
                </a:lnTo>
                <a:lnTo>
                  <a:pt x="2848540" y="21429"/>
                </a:lnTo>
                <a:lnTo>
                  <a:pt x="2885261" y="46217"/>
                </a:lnTo>
                <a:lnTo>
                  <a:pt x="2915270" y="78609"/>
                </a:lnTo>
                <a:lnTo>
                  <a:pt x="2937231" y="117271"/>
                </a:lnTo>
                <a:lnTo>
                  <a:pt x="2949809" y="160872"/>
                </a:lnTo>
                <a:lnTo>
                  <a:pt x="2952323" y="192023"/>
                </a:lnTo>
                <a:lnTo>
                  <a:pt x="2952323" y="960089"/>
                </a:lnTo>
                <a:lnTo>
                  <a:pt x="2946741" y="1006241"/>
                </a:lnTo>
                <a:lnTo>
                  <a:pt x="2930887" y="1048343"/>
                </a:lnTo>
                <a:lnTo>
                  <a:pt x="2906095" y="1085064"/>
                </a:lnTo>
                <a:lnTo>
                  <a:pt x="2873700" y="1115069"/>
                </a:lnTo>
                <a:lnTo>
                  <a:pt x="2835038" y="1137025"/>
                </a:lnTo>
                <a:lnTo>
                  <a:pt x="2791443" y="1149600"/>
                </a:lnTo>
                <a:lnTo>
                  <a:pt x="2760299" y="1152113"/>
                </a:lnTo>
                <a:lnTo>
                  <a:pt x="192023" y="1152113"/>
                </a:lnTo>
                <a:lnTo>
                  <a:pt x="145872" y="1146533"/>
                </a:lnTo>
                <a:lnTo>
                  <a:pt x="103769" y="1130683"/>
                </a:lnTo>
                <a:lnTo>
                  <a:pt x="67049" y="1105896"/>
                </a:lnTo>
                <a:lnTo>
                  <a:pt x="37044" y="1073504"/>
                </a:lnTo>
                <a:lnTo>
                  <a:pt x="15087" y="1034841"/>
                </a:lnTo>
                <a:lnTo>
                  <a:pt x="2512" y="991241"/>
                </a:lnTo>
                <a:lnTo>
                  <a:pt x="0" y="96008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5" name="object 19"/>
          <p:cNvSpPr>
            <a:spLocks/>
          </p:cNvSpPr>
          <p:nvPr/>
        </p:nvSpPr>
        <p:spPr bwMode="auto">
          <a:xfrm>
            <a:off x="5133975" y="7613650"/>
            <a:ext cx="2589213" cy="0"/>
          </a:xfrm>
          <a:custGeom>
            <a:avLst/>
            <a:gdLst>
              <a:gd name="T0" fmla="*/ 0 w 2589529"/>
              <a:gd name="T1" fmla="*/ 2589032 w 2589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89529">
                <a:moveTo>
                  <a:pt x="0" y="0"/>
                </a:moveTo>
                <a:lnTo>
                  <a:pt x="2589032" y="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6" name="object 20"/>
          <p:cNvSpPr>
            <a:spLocks/>
          </p:cNvSpPr>
          <p:nvPr/>
        </p:nvSpPr>
        <p:spPr bwMode="auto">
          <a:xfrm>
            <a:off x="7456488" y="7442200"/>
            <a:ext cx="342900" cy="342900"/>
          </a:xfrm>
          <a:custGeom>
            <a:avLst/>
            <a:gdLst>
              <a:gd name="T0" fmla="*/ 34431 w 342265"/>
              <a:gd name="T1" fmla="*/ 0 h 342900"/>
              <a:gd name="T2" fmla="*/ 767 w 342265"/>
              <a:gd name="T3" fmla="*/ 29550 h 342900"/>
              <a:gd name="T4" fmla="*/ 0 w 342265"/>
              <a:gd name="T5" fmla="*/ 41454 h 342900"/>
              <a:gd name="T6" fmla="*/ 2896 w 342265"/>
              <a:gd name="T7" fmla="*/ 52899 h 342900"/>
              <a:gd name="T8" fmla="*/ 9224 w 342265"/>
              <a:gd name="T9" fmla="*/ 62994 h 342900"/>
              <a:gd name="T10" fmla="*/ 18752 w 342265"/>
              <a:gd name="T11" fmla="*/ 70851 h 342900"/>
              <a:gd name="T12" fmla="*/ 190934 w 342265"/>
              <a:gd name="T13" fmla="*/ 171291 h 342900"/>
              <a:gd name="T14" fmla="*/ 18752 w 342265"/>
              <a:gd name="T15" fmla="*/ 271732 h 342900"/>
              <a:gd name="T16" fmla="*/ 9713 w 342265"/>
              <a:gd name="T17" fmla="*/ 279036 h 342900"/>
              <a:gd name="T18" fmla="*/ 3184 w 342265"/>
              <a:gd name="T19" fmla="*/ 289022 h 342900"/>
              <a:gd name="T20" fmla="*/ 73 w 342265"/>
              <a:gd name="T21" fmla="*/ 300411 h 342900"/>
              <a:gd name="T22" fmla="*/ 613 w 342265"/>
              <a:gd name="T23" fmla="*/ 312312 h 342900"/>
              <a:gd name="T24" fmla="*/ 5036 w 342265"/>
              <a:gd name="T25" fmla="*/ 323835 h 342900"/>
              <a:gd name="T26" fmla="*/ 12346 w 342265"/>
              <a:gd name="T27" fmla="*/ 332870 h 342900"/>
              <a:gd name="T28" fmla="*/ 22331 w 342265"/>
              <a:gd name="T29" fmla="*/ 339395 h 342900"/>
              <a:gd name="T30" fmla="*/ 33719 w 342265"/>
              <a:gd name="T31" fmla="*/ 342506 h 342900"/>
              <a:gd name="T32" fmla="*/ 45624 w 342265"/>
              <a:gd name="T33" fmla="*/ 341969 h 342900"/>
              <a:gd name="T34" fmla="*/ 57157 w 342265"/>
              <a:gd name="T35" fmla="*/ 337551 h 342900"/>
              <a:gd name="T36" fmla="*/ 342145 w 342265"/>
              <a:gd name="T37" fmla="*/ 171291 h 342900"/>
              <a:gd name="T38" fmla="*/ 57157 w 342265"/>
              <a:gd name="T39" fmla="*/ 5032 h 342900"/>
              <a:gd name="T40" fmla="*/ 46338 w 342265"/>
              <a:gd name="T41" fmla="*/ 764 h 342900"/>
              <a:gd name="T42" fmla="*/ 3443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31" y="0"/>
                </a:moveTo>
                <a:lnTo>
                  <a:pt x="767" y="29550"/>
                </a:lnTo>
                <a:lnTo>
                  <a:pt x="0" y="41454"/>
                </a:lnTo>
                <a:lnTo>
                  <a:pt x="2896" y="52899"/>
                </a:lnTo>
                <a:lnTo>
                  <a:pt x="9224" y="62994"/>
                </a:lnTo>
                <a:lnTo>
                  <a:pt x="18752" y="70851"/>
                </a:lnTo>
                <a:lnTo>
                  <a:pt x="190934" y="171291"/>
                </a:lnTo>
                <a:lnTo>
                  <a:pt x="18752" y="271732"/>
                </a:lnTo>
                <a:lnTo>
                  <a:pt x="9713" y="279036"/>
                </a:lnTo>
                <a:lnTo>
                  <a:pt x="3184" y="289022"/>
                </a:lnTo>
                <a:lnTo>
                  <a:pt x="73" y="300411"/>
                </a:lnTo>
                <a:lnTo>
                  <a:pt x="613" y="312312"/>
                </a:lnTo>
                <a:lnTo>
                  <a:pt x="5036" y="323835"/>
                </a:lnTo>
                <a:lnTo>
                  <a:pt x="12346" y="332870"/>
                </a:lnTo>
                <a:lnTo>
                  <a:pt x="22331" y="339395"/>
                </a:lnTo>
                <a:lnTo>
                  <a:pt x="33719" y="342506"/>
                </a:lnTo>
                <a:lnTo>
                  <a:pt x="45624" y="341969"/>
                </a:lnTo>
                <a:lnTo>
                  <a:pt x="57157" y="337551"/>
                </a:lnTo>
                <a:lnTo>
                  <a:pt x="342145" y="171291"/>
                </a:lnTo>
                <a:lnTo>
                  <a:pt x="57157" y="5032"/>
                </a:lnTo>
                <a:lnTo>
                  <a:pt x="46338" y="764"/>
                </a:lnTo>
                <a:lnTo>
                  <a:pt x="3443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7" name="object 21"/>
          <p:cNvSpPr>
            <a:spLocks/>
          </p:cNvSpPr>
          <p:nvPr/>
        </p:nvSpPr>
        <p:spPr bwMode="auto">
          <a:xfrm>
            <a:off x="7870825" y="6964363"/>
            <a:ext cx="3887788" cy="1152525"/>
          </a:xfrm>
          <a:custGeom>
            <a:avLst/>
            <a:gdLst>
              <a:gd name="T0" fmla="*/ 0 w 3888740"/>
              <a:gd name="T1" fmla="*/ 192023 h 1152525"/>
              <a:gd name="T2" fmla="*/ 5581 w 3888740"/>
              <a:gd name="T3" fmla="*/ 145875 h 1152525"/>
              <a:gd name="T4" fmla="*/ 21435 w 3888740"/>
              <a:gd name="T5" fmla="*/ 103773 h 1152525"/>
              <a:gd name="T6" fmla="*/ 46227 w 3888740"/>
              <a:gd name="T7" fmla="*/ 67053 h 1152525"/>
              <a:gd name="T8" fmla="*/ 78622 w 3888740"/>
              <a:gd name="T9" fmla="*/ 37046 h 1152525"/>
              <a:gd name="T10" fmla="*/ 117284 w 3888740"/>
              <a:gd name="T11" fmla="*/ 15088 h 1152525"/>
              <a:gd name="T12" fmla="*/ 160879 w 3888740"/>
              <a:gd name="T13" fmla="*/ 2513 h 1152525"/>
              <a:gd name="T14" fmla="*/ 192023 w 3888740"/>
              <a:gd name="T15" fmla="*/ 0 h 1152525"/>
              <a:gd name="T16" fmla="*/ 3696400 w 3888740"/>
              <a:gd name="T17" fmla="*/ 0 h 1152525"/>
              <a:gd name="T18" fmla="*/ 3742552 w 3888740"/>
              <a:gd name="T19" fmla="*/ 5580 h 1152525"/>
              <a:gd name="T20" fmla="*/ 3784655 w 3888740"/>
              <a:gd name="T21" fmla="*/ 21431 h 1152525"/>
              <a:gd name="T22" fmla="*/ 3821375 w 3888740"/>
              <a:gd name="T23" fmla="*/ 46220 h 1152525"/>
              <a:gd name="T24" fmla="*/ 3851380 w 3888740"/>
              <a:gd name="T25" fmla="*/ 78613 h 1152525"/>
              <a:gd name="T26" fmla="*/ 3873337 w 3888740"/>
              <a:gd name="T27" fmla="*/ 117275 h 1152525"/>
              <a:gd name="T28" fmla="*/ 3885912 w 3888740"/>
              <a:gd name="T29" fmla="*/ 160874 h 1152525"/>
              <a:gd name="T30" fmla="*/ 3888424 w 3888740"/>
              <a:gd name="T31" fmla="*/ 192023 h 1152525"/>
              <a:gd name="T32" fmla="*/ 3888424 w 3888740"/>
              <a:gd name="T33" fmla="*/ 960095 h 1152525"/>
              <a:gd name="T34" fmla="*/ 3882845 w 3888740"/>
              <a:gd name="T35" fmla="*/ 1006240 h 1152525"/>
              <a:gd name="T36" fmla="*/ 3866995 w 3888740"/>
              <a:gd name="T37" fmla="*/ 1048340 h 1152525"/>
              <a:gd name="T38" fmla="*/ 3842207 w 3888740"/>
              <a:gd name="T39" fmla="*/ 1085061 h 1152525"/>
              <a:gd name="T40" fmla="*/ 3809815 w 3888740"/>
              <a:gd name="T41" fmla="*/ 1115069 h 1152525"/>
              <a:gd name="T42" fmla="*/ 3771153 w 3888740"/>
              <a:gd name="T43" fmla="*/ 1137028 h 1152525"/>
              <a:gd name="T44" fmla="*/ 3727552 w 3888740"/>
              <a:gd name="T45" fmla="*/ 1149606 h 1152525"/>
              <a:gd name="T46" fmla="*/ 3696400 w 3888740"/>
              <a:gd name="T47" fmla="*/ 1152119 h 1152525"/>
              <a:gd name="T48" fmla="*/ 192023 w 3888740"/>
              <a:gd name="T49" fmla="*/ 1152119 h 1152525"/>
              <a:gd name="T50" fmla="*/ 145882 w 3888740"/>
              <a:gd name="T51" fmla="*/ 1146538 h 1152525"/>
              <a:gd name="T52" fmla="*/ 103783 w 3888740"/>
              <a:gd name="T53" fmla="*/ 1130685 h 1152525"/>
              <a:gd name="T54" fmla="*/ 67061 w 3888740"/>
              <a:gd name="T55" fmla="*/ 1105895 h 1152525"/>
              <a:gd name="T56" fmla="*/ 37052 w 3888740"/>
              <a:gd name="T57" fmla="*/ 1073501 h 1152525"/>
              <a:gd name="T58" fmla="*/ 15091 w 3888740"/>
              <a:gd name="T59" fmla="*/ 1034838 h 1152525"/>
              <a:gd name="T60" fmla="*/ 2513 w 3888740"/>
              <a:gd name="T61" fmla="*/ 991242 h 1152525"/>
              <a:gd name="T62" fmla="*/ 0 w 3888740"/>
              <a:gd name="T63" fmla="*/ 960095 h 1152525"/>
              <a:gd name="T64" fmla="*/ 0 w 388874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88740" h="1152525">
                <a:moveTo>
                  <a:pt x="0" y="192023"/>
                </a:moveTo>
                <a:lnTo>
                  <a:pt x="5581" y="145875"/>
                </a:lnTo>
                <a:lnTo>
                  <a:pt x="21435" y="103773"/>
                </a:lnTo>
                <a:lnTo>
                  <a:pt x="46227" y="67053"/>
                </a:lnTo>
                <a:lnTo>
                  <a:pt x="78622" y="37046"/>
                </a:lnTo>
                <a:lnTo>
                  <a:pt x="117284" y="15088"/>
                </a:lnTo>
                <a:lnTo>
                  <a:pt x="160879" y="2513"/>
                </a:lnTo>
                <a:lnTo>
                  <a:pt x="192023" y="0"/>
                </a:lnTo>
                <a:lnTo>
                  <a:pt x="3696400" y="0"/>
                </a:lnTo>
                <a:lnTo>
                  <a:pt x="3742552" y="5580"/>
                </a:lnTo>
                <a:lnTo>
                  <a:pt x="3784655" y="21431"/>
                </a:lnTo>
                <a:lnTo>
                  <a:pt x="3821375" y="46220"/>
                </a:lnTo>
                <a:lnTo>
                  <a:pt x="3851380" y="78613"/>
                </a:lnTo>
                <a:lnTo>
                  <a:pt x="3873337" y="117275"/>
                </a:lnTo>
                <a:lnTo>
                  <a:pt x="3885912" y="160874"/>
                </a:lnTo>
                <a:lnTo>
                  <a:pt x="3888424" y="192023"/>
                </a:lnTo>
                <a:lnTo>
                  <a:pt x="3888424" y="960095"/>
                </a:lnTo>
                <a:lnTo>
                  <a:pt x="3882845" y="1006240"/>
                </a:lnTo>
                <a:lnTo>
                  <a:pt x="3866995" y="1048340"/>
                </a:lnTo>
                <a:lnTo>
                  <a:pt x="3842207" y="1085061"/>
                </a:lnTo>
                <a:lnTo>
                  <a:pt x="3809815" y="1115069"/>
                </a:lnTo>
                <a:lnTo>
                  <a:pt x="3771153" y="1137028"/>
                </a:lnTo>
                <a:lnTo>
                  <a:pt x="3727552" y="1149606"/>
                </a:lnTo>
                <a:lnTo>
                  <a:pt x="3696400" y="1152119"/>
                </a:lnTo>
                <a:lnTo>
                  <a:pt x="192023" y="1152119"/>
                </a:lnTo>
                <a:lnTo>
                  <a:pt x="145882" y="1146538"/>
                </a:lnTo>
                <a:lnTo>
                  <a:pt x="103783" y="1130685"/>
                </a:lnTo>
                <a:lnTo>
                  <a:pt x="67061" y="1105895"/>
                </a:lnTo>
                <a:lnTo>
                  <a:pt x="37052" y="1073501"/>
                </a:lnTo>
                <a:lnTo>
                  <a:pt x="15091" y="1034838"/>
                </a:lnTo>
                <a:lnTo>
                  <a:pt x="2513" y="991242"/>
                </a:lnTo>
                <a:lnTo>
                  <a:pt x="0" y="960095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8" name="object 22"/>
          <p:cNvSpPr>
            <a:spLocks/>
          </p:cNvSpPr>
          <p:nvPr/>
        </p:nvSpPr>
        <p:spPr bwMode="auto">
          <a:xfrm>
            <a:off x="957263" y="3222625"/>
            <a:ext cx="933450" cy="1798638"/>
          </a:xfrm>
          <a:custGeom>
            <a:avLst/>
            <a:gdLst>
              <a:gd name="T0" fmla="*/ 0 w 932814"/>
              <a:gd name="T1" fmla="*/ 1797649 h 1797685"/>
              <a:gd name="T2" fmla="*/ 0 w 932814"/>
              <a:gd name="T3" fmla="*/ 31638 h 1797685"/>
              <a:gd name="T4" fmla="*/ 932535 w 932814"/>
              <a:gd name="T5" fmla="*/ 0 h 1797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2814" h="1797685">
                <a:moveTo>
                  <a:pt x="0" y="1797649"/>
                </a:moveTo>
                <a:lnTo>
                  <a:pt x="0" y="31638"/>
                </a:lnTo>
                <a:lnTo>
                  <a:pt x="932535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19" name="object 23"/>
          <p:cNvSpPr>
            <a:spLocks/>
          </p:cNvSpPr>
          <p:nvPr/>
        </p:nvSpPr>
        <p:spPr bwMode="auto">
          <a:xfrm>
            <a:off x="1619250" y="3059113"/>
            <a:ext cx="347663" cy="342900"/>
          </a:xfrm>
          <a:custGeom>
            <a:avLst/>
            <a:gdLst>
              <a:gd name="T0" fmla="*/ 33082 w 346710"/>
              <a:gd name="T1" fmla="*/ 0 h 342900"/>
              <a:gd name="T2" fmla="*/ 391 w 346710"/>
              <a:gd name="T3" fmla="*/ 30576 h 342900"/>
              <a:gd name="T4" fmla="*/ 0 w 346710"/>
              <a:gd name="T5" fmla="*/ 42525 h 342900"/>
              <a:gd name="T6" fmla="*/ 3271 w 346710"/>
              <a:gd name="T7" fmla="*/ 53892 h 342900"/>
              <a:gd name="T8" fmla="*/ 9939 w 346710"/>
              <a:gd name="T9" fmla="*/ 63788 h 342900"/>
              <a:gd name="T10" fmla="*/ 19738 w 346710"/>
              <a:gd name="T11" fmla="*/ 71329 h 342900"/>
              <a:gd name="T12" fmla="*/ 195226 w 346710"/>
              <a:gd name="T13" fmla="*/ 165878 h 342900"/>
              <a:gd name="T14" fmla="*/ 26550 w 346710"/>
              <a:gd name="T15" fmla="*/ 272100 h 342900"/>
              <a:gd name="T16" fmla="*/ 17737 w 346710"/>
              <a:gd name="T17" fmla="*/ 279749 h 342900"/>
              <a:gd name="T18" fmla="*/ 11569 w 346710"/>
              <a:gd name="T19" fmla="*/ 289948 h 342900"/>
              <a:gd name="T20" fmla="*/ 8856 w 346710"/>
              <a:gd name="T21" fmla="*/ 301428 h 342900"/>
              <a:gd name="T22" fmla="*/ 9801 w 346710"/>
              <a:gd name="T23" fmla="*/ 313293 h 342900"/>
              <a:gd name="T24" fmla="*/ 14608 w 346710"/>
              <a:gd name="T25" fmla="*/ 324648 h 342900"/>
              <a:gd name="T26" fmla="*/ 22255 w 346710"/>
              <a:gd name="T27" fmla="*/ 333456 h 342900"/>
              <a:gd name="T28" fmla="*/ 32453 w 346710"/>
              <a:gd name="T29" fmla="*/ 339626 h 342900"/>
              <a:gd name="T30" fmla="*/ 43931 w 346710"/>
              <a:gd name="T31" fmla="*/ 342343 h 342900"/>
              <a:gd name="T32" fmla="*/ 55795 w 346710"/>
              <a:gd name="T33" fmla="*/ 341401 h 342900"/>
              <a:gd name="T34" fmla="*/ 67149 w 346710"/>
              <a:gd name="T35" fmla="*/ 336596 h 342900"/>
              <a:gd name="T36" fmla="*/ 346374 w 346710"/>
              <a:gd name="T37" fmla="*/ 160757 h 342900"/>
              <a:gd name="T38" fmla="*/ 55887 w 346710"/>
              <a:gd name="T39" fmla="*/ 4273 h 342900"/>
              <a:gd name="T40" fmla="*/ 45029 w 346710"/>
              <a:gd name="T41" fmla="*/ 387 h 342900"/>
              <a:gd name="T42" fmla="*/ 33082 w 346710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710" h="342900">
                <a:moveTo>
                  <a:pt x="33082" y="0"/>
                </a:moveTo>
                <a:lnTo>
                  <a:pt x="391" y="30576"/>
                </a:lnTo>
                <a:lnTo>
                  <a:pt x="0" y="42525"/>
                </a:lnTo>
                <a:lnTo>
                  <a:pt x="3271" y="53892"/>
                </a:lnTo>
                <a:lnTo>
                  <a:pt x="9939" y="63788"/>
                </a:lnTo>
                <a:lnTo>
                  <a:pt x="19738" y="71329"/>
                </a:lnTo>
                <a:lnTo>
                  <a:pt x="195226" y="165878"/>
                </a:lnTo>
                <a:lnTo>
                  <a:pt x="26550" y="272100"/>
                </a:lnTo>
                <a:lnTo>
                  <a:pt x="17737" y="279749"/>
                </a:lnTo>
                <a:lnTo>
                  <a:pt x="11569" y="289948"/>
                </a:lnTo>
                <a:lnTo>
                  <a:pt x="8856" y="301428"/>
                </a:lnTo>
                <a:lnTo>
                  <a:pt x="9801" y="313293"/>
                </a:lnTo>
                <a:lnTo>
                  <a:pt x="14608" y="324648"/>
                </a:lnTo>
                <a:lnTo>
                  <a:pt x="22255" y="333456"/>
                </a:lnTo>
                <a:lnTo>
                  <a:pt x="32453" y="339626"/>
                </a:lnTo>
                <a:lnTo>
                  <a:pt x="43931" y="342343"/>
                </a:lnTo>
                <a:lnTo>
                  <a:pt x="55795" y="341401"/>
                </a:lnTo>
                <a:lnTo>
                  <a:pt x="67149" y="336596"/>
                </a:lnTo>
                <a:lnTo>
                  <a:pt x="346374" y="160757"/>
                </a:lnTo>
                <a:lnTo>
                  <a:pt x="55887" y="4273"/>
                </a:lnTo>
                <a:lnTo>
                  <a:pt x="45029" y="387"/>
                </a:lnTo>
                <a:lnTo>
                  <a:pt x="33082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0" name="object 24"/>
          <p:cNvSpPr>
            <a:spLocks/>
          </p:cNvSpPr>
          <p:nvPr/>
        </p:nvSpPr>
        <p:spPr bwMode="auto">
          <a:xfrm>
            <a:off x="957263" y="6172200"/>
            <a:ext cx="1293812" cy="1452563"/>
          </a:xfrm>
          <a:custGeom>
            <a:avLst/>
            <a:gdLst>
              <a:gd name="T0" fmla="*/ 0 w 1292860"/>
              <a:gd name="T1" fmla="*/ 0 h 1451609"/>
              <a:gd name="T2" fmla="*/ 0 w 1292860"/>
              <a:gd name="T3" fmla="*/ 1451308 h 1451609"/>
              <a:gd name="T4" fmla="*/ 1292543 w 1292860"/>
              <a:gd name="T5" fmla="*/ 1440780 h 145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2860" h="1451609">
                <a:moveTo>
                  <a:pt x="0" y="0"/>
                </a:moveTo>
                <a:lnTo>
                  <a:pt x="0" y="1451308"/>
                </a:lnTo>
                <a:lnTo>
                  <a:pt x="1292543" y="144078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1" name="object 25"/>
          <p:cNvSpPr>
            <a:spLocks/>
          </p:cNvSpPr>
          <p:nvPr/>
        </p:nvSpPr>
        <p:spPr bwMode="auto">
          <a:xfrm>
            <a:off x="1982788" y="7443788"/>
            <a:ext cx="342900" cy="342900"/>
          </a:xfrm>
          <a:custGeom>
            <a:avLst/>
            <a:gdLst>
              <a:gd name="T0" fmla="*/ 33281 w 343535"/>
              <a:gd name="T1" fmla="*/ 0 h 342900"/>
              <a:gd name="T2" fmla="*/ 439 w 343535"/>
              <a:gd name="T3" fmla="*/ 30467 h 342900"/>
              <a:gd name="T4" fmla="*/ 0 w 343535"/>
              <a:gd name="T5" fmla="*/ 42379 h 342900"/>
              <a:gd name="T6" fmla="*/ 3208 w 343535"/>
              <a:gd name="T7" fmla="*/ 53746 h 342900"/>
              <a:gd name="T8" fmla="*/ 9823 w 343535"/>
              <a:gd name="T9" fmla="*/ 63679 h 342900"/>
              <a:gd name="T10" fmla="*/ 18898 w 343535"/>
              <a:gd name="T11" fmla="*/ 70892 h 342900"/>
              <a:gd name="T12" fmla="*/ 191896 w 343535"/>
              <a:gd name="T13" fmla="*/ 169931 h 342900"/>
              <a:gd name="T14" fmla="*/ 20531 w 343535"/>
              <a:gd name="T15" fmla="*/ 271765 h 342900"/>
              <a:gd name="T16" fmla="*/ 11078 w 343535"/>
              <a:gd name="T17" fmla="*/ 279696 h 342900"/>
              <a:gd name="T18" fmla="*/ 4835 w 343535"/>
              <a:gd name="T19" fmla="*/ 289841 h 342900"/>
              <a:gd name="T20" fmla="*/ 2028 w 343535"/>
              <a:gd name="T21" fmla="*/ 301306 h 342900"/>
              <a:gd name="T22" fmla="*/ 2886 w 343535"/>
              <a:gd name="T23" fmla="*/ 313201 h 342900"/>
              <a:gd name="T24" fmla="*/ 7242 w 343535"/>
              <a:gd name="T25" fmla="*/ 323986 h 342900"/>
              <a:gd name="T26" fmla="*/ 15175 w 343535"/>
              <a:gd name="T27" fmla="*/ 333438 h 342900"/>
              <a:gd name="T28" fmla="*/ 25320 w 343535"/>
              <a:gd name="T29" fmla="*/ 339680 h 342900"/>
              <a:gd name="T30" fmla="*/ 36785 w 343535"/>
              <a:gd name="T31" fmla="*/ 342486 h 342900"/>
              <a:gd name="T32" fmla="*/ 48680 w 343535"/>
              <a:gd name="T33" fmla="*/ 341628 h 342900"/>
              <a:gd name="T34" fmla="*/ 59463 w 343535"/>
              <a:gd name="T35" fmla="*/ 337272 h 342900"/>
              <a:gd name="T36" fmla="*/ 343119 w 343535"/>
              <a:gd name="T37" fmla="*/ 168703 h 342900"/>
              <a:gd name="T38" fmla="*/ 56760 w 343535"/>
              <a:gd name="T39" fmla="*/ 4766 h 342900"/>
              <a:gd name="T40" fmla="*/ 45193 w 343535"/>
              <a:gd name="T41" fmla="*/ 438 h 342900"/>
              <a:gd name="T42" fmla="*/ 33281 w 34353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535" h="342900">
                <a:moveTo>
                  <a:pt x="33281" y="0"/>
                </a:moveTo>
                <a:lnTo>
                  <a:pt x="439" y="30467"/>
                </a:lnTo>
                <a:lnTo>
                  <a:pt x="0" y="42379"/>
                </a:lnTo>
                <a:lnTo>
                  <a:pt x="3208" y="53746"/>
                </a:lnTo>
                <a:lnTo>
                  <a:pt x="9823" y="63679"/>
                </a:lnTo>
                <a:lnTo>
                  <a:pt x="18898" y="70892"/>
                </a:lnTo>
                <a:lnTo>
                  <a:pt x="191896" y="169931"/>
                </a:lnTo>
                <a:lnTo>
                  <a:pt x="20531" y="271765"/>
                </a:lnTo>
                <a:lnTo>
                  <a:pt x="11078" y="279696"/>
                </a:lnTo>
                <a:lnTo>
                  <a:pt x="4835" y="289841"/>
                </a:lnTo>
                <a:lnTo>
                  <a:pt x="2028" y="301306"/>
                </a:lnTo>
                <a:lnTo>
                  <a:pt x="2886" y="313201"/>
                </a:lnTo>
                <a:lnTo>
                  <a:pt x="7242" y="323986"/>
                </a:lnTo>
                <a:lnTo>
                  <a:pt x="15175" y="333438"/>
                </a:lnTo>
                <a:lnTo>
                  <a:pt x="25320" y="339680"/>
                </a:lnTo>
                <a:lnTo>
                  <a:pt x="36785" y="342486"/>
                </a:lnTo>
                <a:lnTo>
                  <a:pt x="48680" y="341628"/>
                </a:lnTo>
                <a:lnTo>
                  <a:pt x="59463" y="337272"/>
                </a:lnTo>
                <a:lnTo>
                  <a:pt x="343119" y="168703"/>
                </a:lnTo>
                <a:lnTo>
                  <a:pt x="56760" y="4766"/>
                </a:lnTo>
                <a:lnTo>
                  <a:pt x="45193" y="438"/>
                </a:lnTo>
                <a:lnTo>
                  <a:pt x="3328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2" name="object 26"/>
          <p:cNvSpPr>
            <a:spLocks/>
          </p:cNvSpPr>
          <p:nvPr/>
        </p:nvSpPr>
        <p:spPr bwMode="auto">
          <a:xfrm>
            <a:off x="3333750" y="4013200"/>
            <a:ext cx="1941513" cy="1368425"/>
          </a:xfrm>
          <a:custGeom>
            <a:avLst/>
            <a:gdLst>
              <a:gd name="T0" fmla="*/ 0 w 1940560"/>
              <a:gd name="T1" fmla="*/ 0 h 1368425"/>
              <a:gd name="T2" fmla="*/ 7924 w 1940560"/>
              <a:gd name="T3" fmla="*/ 0 h 1368425"/>
              <a:gd name="T4" fmla="*/ 7924 w 1940560"/>
              <a:gd name="T5" fmla="*/ 1368430 h 1368425"/>
              <a:gd name="T6" fmla="*/ 1940509 w 1940560"/>
              <a:gd name="T7" fmla="*/ 1368430 h 1368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0560" h="1368425">
                <a:moveTo>
                  <a:pt x="0" y="0"/>
                </a:moveTo>
                <a:lnTo>
                  <a:pt x="7924" y="0"/>
                </a:lnTo>
                <a:lnTo>
                  <a:pt x="7924" y="1368430"/>
                </a:lnTo>
                <a:lnTo>
                  <a:pt x="1940509" y="136843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3" name="object 27"/>
          <p:cNvSpPr>
            <a:spLocks/>
          </p:cNvSpPr>
          <p:nvPr/>
        </p:nvSpPr>
        <p:spPr bwMode="auto">
          <a:xfrm>
            <a:off x="5008563" y="5210175"/>
            <a:ext cx="341312" cy="342900"/>
          </a:xfrm>
          <a:custGeom>
            <a:avLst/>
            <a:gdLst>
              <a:gd name="T0" fmla="*/ 34446 w 342264"/>
              <a:gd name="T1" fmla="*/ 0 h 342900"/>
              <a:gd name="T2" fmla="*/ 766 w 342264"/>
              <a:gd name="T3" fmla="*/ 29557 h 342900"/>
              <a:gd name="T4" fmla="*/ 0 w 342264"/>
              <a:gd name="T5" fmla="*/ 41462 h 342900"/>
              <a:gd name="T6" fmla="*/ 2897 w 342264"/>
              <a:gd name="T7" fmla="*/ 52905 h 342900"/>
              <a:gd name="T8" fmla="*/ 9225 w 342264"/>
              <a:gd name="T9" fmla="*/ 62998 h 342900"/>
              <a:gd name="T10" fmla="*/ 18752 w 342264"/>
              <a:gd name="T11" fmla="*/ 70853 h 342900"/>
              <a:gd name="T12" fmla="*/ 190934 w 342264"/>
              <a:gd name="T13" fmla="*/ 171285 h 342900"/>
              <a:gd name="T14" fmla="*/ 18752 w 342264"/>
              <a:gd name="T15" fmla="*/ 271716 h 342900"/>
              <a:gd name="T16" fmla="*/ 9705 w 342264"/>
              <a:gd name="T17" fmla="*/ 279034 h 342900"/>
              <a:gd name="T18" fmla="*/ 3180 w 342264"/>
              <a:gd name="T19" fmla="*/ 289025 h 342900"/>
              <a:gd name="T20" fmla="*/ 72 w 342264"/>
              <a:gd name="T21" fmla="*/ 300416 h 342900"/>
              <a:gd name="T22" fmla="*/ 613 w 342264"/>
              <a:gd name="T23" fmla="*/ 312318 h 342900"/>
              <a:gd name="T24" fmla="*/ 5036 w 342264"/>
              <a:gd name="T25" fmla="*/ 323837 h 342900"/>
              <a:gd name="T26" fmla="*/ 12352 w 342264"/>
              <a:gd name="T27" fmla="*/ 332872 h 342900"/>
              <a:gd name="T28" fmla="*/ 22336 w 342264"/>
              <a:gd name="T29" fmla="*/ 339396 h 342900"/>
              <a:gd name="T30" fmla="*/ 33723 w 342264"/>
              <a:gd name="T31" fmla="*/ 342508 h 342900"/>
              <a:gd name="T32" fmla="*/ 45626 w 342264"/>
              <a:gd name="T33" fmla="*/ 341973 h 342900"/>
              <a:gd name="T34" fmla="*/ 57157 w 342264"/>
              <a:gd name="T35" fmla="*/ 337553 h 342900"/>
              <a:gd name="T36" fmla="*/ 342145 w 342264"/>
              <a:gd name="T37" fmla="*/ 171285 h 342900"/>
              <a:gd name="T38" fmla="*/ 57157 w 342264"/>
              <a:gd name="T39" fmla="*/ 5016 h 342900"/>
              <a:gd name="T40" fmla="*/ 46358 w 342264"/>
              <a:gd name="T41" fmla="*/ 766 h 342900"/>
              <a:gd name="T42" fmla="*/ 34446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46" y="0"/>
                </a:moveTo>
                <a:lnTo>
                  <a:pt x="766" y="29557"/>
                </a:lnTo>
                <a:lnTo>
                  <a:pt x="0" y="41462"/>
                </a:lnTo>
                <a:lnTo>
                  <a:pt x="2897" y="52905"/>
                </a:lnTo>
                <a:lnTo>
                  <a:pt x="9225" y="62998"/>
                </a:lnTo>
                <a:lnTo>
                  <a:pt x="18752" y="70853"/>
                </a:lnTo>
                <a:lnTo>
                  <a:pt x="190934" y="171285"/>
                </a:lnTo>
                <a:lnTo>
                  <a:pt x="18752" y="271716"/>
                </a:lnTo>
                <a:lnTo>
                  <a:pt x="9705" y="279034"/>
                </a:lnTo>
                <a:lnTo>
                  <a:pt x="3180" y="289025"/>
                </a:lnTo>
                <a:lnTo>
                  <a:pt x="72" y="300416"/>
                </a:lnTo>
                <a:lnTo>
                  <a:pt x="613" y="312318"/>
                </a:lnTo>
                <a:lnTo>
                  <a:pt x="5036" y="323837"/>
                </a:lnTo>
                <a:lnTo>
                  <a:pt x="12352" y="332872"/>
                </a:lnTo>
                <a:lnTo>
                  <a:pt x="22336" y="339396"/>
                </a:lnTo>
                <a:lnTo>
                  <a:pt x="33723" y="342508"/>
                </a:lnTo>
                <a:lnTo>
                  <a:pt x="45626" y="341973"/>
                </a:lnTo>
                <a:lnTo>
                  <a:pt x="57157" y="337553"/>
                </a:lnTo>
                <a:lnTo>
                  <a:pt x="342145" y="171285"/>
                </a:lnTo>
                <a:lnTo>
                  <a:pt x="57157" y="5016"/>
                </a:lnTo>
                <a:lnTo>
                  <a:pt x="46358" y="766"/>
                </a:lnTo>
                <a:lnTo>
                  <a:pt x="34446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4" name="object 28"/>
          <p:cNvSpPr>
            <a:spLocks/>
          </p:cNvSpPr>
          <p:nvPr/>
        </p:nvSpPr>
        <p:spPr bwMode="auto">
          <a:xfrm>
            <a:off x="4918075" y="3221038"/>
            <a:ext cx="355600" cy="0"/>
          </a:xfrm>
          <a:custGeom>
            <a:avLst/>
            <a:gdLst>
              <a:gd name="T0" fmla="*/ 0 w 356235"/>
              <a:gd name="T1" fmla="*/ 356189 w 3562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5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5" name="object 29"/>
          <p:cNvSpPr>
            <a:spLocks/>
          </p:cNvSpPr>
          <p:nvPr/>
        </p:nvSpPr>
        <p:spPr bwMode="auto">
          <a:xfrm>
            <a:off x="5008563" y="3049588"/>
            <a:ext cx="341312" cy="342900"/>
          </a:xfrm>
          <a:custGeom>
            <a:avLst/>
            <a:gdLst>
              <a:gd name="T0" fmla="*/ 34433 w 342264"/>
              <a:gd name="T1" fmla="*/ 0 h 342900"/>
              <a:gd name="T2" fmla="*/ 766 w 342264"/>
              <a:gd name="T3" fmla="*/ 29543 h 342900"/>
              <a:gd name="T4" fmla="*/ 0 w 342264"/>
              <a:gd name="T5" fmla="*/ 41444 h 342900"/>
              <a:gd name="T6" fmla="*/ 2899 w 342264"/>
              <a:gd name="T7" fmla="*/ 52888 h 342900"/>
              <a:gd name="T8" fmla="*/ 9226 w 342264"/>
              <a:gd name="T9" fmla="*/ 62984 h 342900"/>
              <a:gd name="T10" fmla="*/ 18745 w 342264"/>
              <a:gd name="T11" fmla="*/ 70842 h 342900"/>
              <a:gd name="T12" fmla="*/ 190926 w 342264"/>
              <a:gd name="T13" fmla="*/ 171274 h 342900"/>
              <a:gd name="T14" fmla="*/ 18745 w 342264"/>
              <a:gd name="T15" fmla="*/ 271736 h 342900"/>
              <a:gd name="T16" fmla="*/ 9723 w 342264"/>
              <a:gd name="T17" fmla="*/ 279026 h 342900"/>
              <a:gd name="T18" fmla="*/ 3192 w 342264"/>
              <a:gd name="T19" fmla="*/ 289008 h 342900"/>
              <a:gd name="T20" fmla="*/ 75 w 342264"/>
              <a:gd name="T21" fmla="*/ 300398 h 342900"/>
              <a:gd name="T22" fmla="*/ 608 w 342264"/>
              <a:gd name="T23" fmla="*/ 312303 h 342900"/>
              <a:gd name="T24" fmla="*/ 5029 w 342264"/>
              <a:gd name="T25" fmla="*/ 323826 h 342900"/>
              <a:gd name="T26" fmla="*/ 12347 w 342264"/>
              <a:gd name="T27" fmla="*/ 332862 h 342900"/>
              <a:gd name="T28" fmla="*/ 22337 w 342264"/>
              <a:gd name="T29" fmla="*/ 339386 h 342900"/>
              <a:gd name="T30" fmla="*/ 33729 w 342264"/>
              <a:gd name="T31" fmla="*/ 342498 h 342900"/>
              <a:gd name="T32" fmla="*/ 45630 w 342264"/>
              <a:gd name="T33" fmla="*/ 341962 h 342900"/>
              <a:gd name="T34" fmla="*/ 57150 w 342264"/>
              <a:gd name="T35" fmla="*/ 337542 h 342900"/>
              <a:gd name="T36" fmla="*/ 342168 w 342264"/>
              <a:gd name="T37" fmla="*/ 171274 h 342900"/>
              <a:gd name="T38" fmla="*/ 57150 w 342264"/>
              <a:gd name="T39" fmla="*/ 5036 h 342900"/>
              <a:gd name="T40" fmla="*/ 46336 w 342264"/>
              <a:gd name="T41" fmla="*/ 766 h 342900"/>
              <a:gd name="T42" fmla="*/ 34433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33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7" y="332862"/>
                </a:lnTo>
                <a:lnTo>
                  <a:pt x="22337" y="339386"/>
                </a:lnTo>
                <a:lnTo>
                  <a:pt x="33729" y="342498"/>
                </a:lnTo>
                <a:lnTo>
                  <a:pt x="45630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36" y="766"/>
                </a:lnTo>
                <a:lnTo>
                  <a:pt x="34433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6" name="object 30"/>
          <p:cNvSpPr>
            <a:spLocks/>
          </p:cNvSpPr>
          <p:nvPr/>
        </p:nvSpPr>
        <p:spPr bwMode="auto">
          <a:xfrm>
            <a:off x="8447088" y="3221038"/>
            <a:ext cx="355600" cy="0"/>
          </a:xfrm>
          <a:custGeom>
            <a:avLst/>
            <a:gdLst>
              <a:gd name="T0" fmla="*/ 0 w 356234"/>
              <a:gd name="T1" fmla="*/ 356189 w 3562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4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7" name="object 31"/>
          <p:cNvSpPr>
            <a:spLocks/>
          </p:cNvSpPr>
          <p:nvPr/>
        </p:nvSpPr>
        <p:spPr bwMode="auto">
          <a:xfrm>
            <a:off x="8535988" y="3049588"/>
            <a:ext cx="342900" cy="342900"/>
          </a:xfrm>
          <a:custGeom>
            <a:avLst/>
            <a:gdLst>
              <a:gd name="T0" fmla="*/ 34420 w 342265"/>
              <a:gd name="T1" fmla="*/ 0 h 342900"/>
              <a:gd name="T2" fmla="*/ 766 w 342265"/>
              <a:gd name="T3" fmla="*/ 29543 h 342900"/>
              <a:gd name="T4" fmla="*/ 0 w 342265"/>
              <a:gd name="T5" fmla="*/ 41444 h 342900"/>
              <a:gd name="T6" fmla="*/ 2899 w 342265"/>
              <a:gd name="T7" fmla="*/ 52888 h 342900"/>
              <a:gd name="T8" fmla="*/ 9226 w 342265"/>
              <a:gd name="T9" fmla="*/ 62984 h 342900"/>
              <a:gd name="T10" fmla="*/ 18745 w 342265"/>
              <a:gd name="T11" fmla="*/ 70842 h 342900"/>
              <a:gd name="T12" fmla="*/ 190926 w 342265"/>
              <a:gd name="T13" fmla="*/ 171274 h 342900"/>
              <a:gd name="T14" fmla="*/ 18745 w 342265"/>
              <a:gd name="T15" fmla="*/ 271736 h 342900"/>
              <a:gd name="T16" fmla="*/ 9723 w 342265"/>
              <a:gd name="T17" fmla="*/ 279026 h 342900"/>
              <a:gd name="T18" fmla="*/ 3192 w 342265"/>
              <a:gd name="T19" fmla="*/ 289008 h 342900"/>
              <a:gd name="T20" fmla="*/ 75 w 342265"/>
              <a:gd name="T21" fmla="*/ 300398 h 342900"/>
              <a:gd name="T22" fmla="*/ 608 w 342265"/>
              <a:gd name="T23" fmla="*/ 312303 h 342900"/>
              <a:gd name="T24" fmla="*/ 5029 w 342265"/>
              <a:gd name="T25" fmla="*/ 323826 h 342900"/>
              <a:gd name="T26" fmla="*/ 12345 w 342265"/>
              <a:gd name="T27" fmla="*/ 332862 h 342900"/>
              <a:gd name="T28" fmla="*/ 22329 w 342265"/>
              <a:gd name="T29" fmla="*/ 339386 h 342900"/>
              <a:gd name="T30" fmla="*/ 33716 w 342265"/>
              <a:gd name="T31" fmla="*/ 342498 h 342900"/>
              <a:gd name="T32" fmla="*/ 45619 w 342265"/>
              <a:gd name="T33" fmla="*/ 341962 h 342900"/>
              <a:gd name="T34" fmla="*/ 57150 w 342265"/>
              <a:gd name="T35" fmla="*/ 337542 h 342900"/>
              <a:gd name="T36" fmla="*/ 342168 w 342265"/>
              <a:gd name="T37" fmla="*/ 171274 h 342900"/>
              <a:gd name="T38" fmla="*/ 57150 w 342265"/>
              <a:gd name="T39" fmla="*/ 5036 h 342900"/>
              <a:gd name="T40" fmla="*/ 46325 w 342265"/>
              <a:gd name="T41" fmla="*/ 766 h 342900"/>
              <a:gd name="T42" fmla="*/ 34420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0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5" y="332862"/>
                </a:lnTo>
                <a:lnTo>
                  <a:pt x="22329" y="339386"/>
                </a:lnTo>
                <a:lnTo>
                  <a:pt x="33716" y="342498"/>
                </a:lnTo>
                <a:lnTo>
                  <a:pt x="45619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25" y="766"/>
                </a:lnTo>
                <a:lnTo>
                  <a:pt x="34420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8" name="object 32"/>
          <p:cNvSpPr>
            <a:spLocks/>
          </p:cNvSpPr>
          <p:nvPr/>
        </p:nvSpPr>
        <p:spPr bwMode="auto">
          <a:xfrm>
            <a:off x="8374063" y="3868738"/>
            <a:ext cx="546100" cy="1227137"/>
          </a:xfrm>
          <a:custGeom>
            <a:avLst/>
            <a:gdLst>
              <a:gd name="T0" fmla="*/ 0 w 546100"/>
              <a:gd name="T1" fmla="*/ 0 h 1227454"/>
              <a:gd name="T2" fmla="*/ 545561 w 546100"/>
              <a:gd name="T3" fmla="*/ 1227124 h 1227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6100" h="1227454">
                <a:moveTo>
                  <a:pt x="0" y="0"/>
                </a:moveTo>
                <a:lnTo>
                  <a:pt x="545561" y="1227124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29" name="object 33"/>
          <p:cNvSpPr>
            <a:spLocks/>
          </p:cNvSpPr>
          <p:nvPr/>
        </p:nvSpPr>
        <p:spPr bwMode="auto">
          <a:xfrm>
            <a:off x="8667750" y="4794250"/>
            <a:ext cx="319088" cy="369888"/>
          </a:xfrm>
          <a:custGeom>
            <a:avLst/>
            <a:gdLst>
              <a:gd name="T0" fmla="*/ 38258 w 320040"/>
              <a:gd name="T1" fmla="*/ 108265 h 370204"/>
              <a:gd name="T2" fmla="*/ 1916 w 320040"/>
              <a:gd name="T3" fmla="*/ 134409 h 370204"/>
              <a:gd name="T4" fmla="*/ 0 w 320040"/>
              <a:gd name="T5" fmla="*/ 146188 h 370204"/>
              <a:gd name="T6" fmla="*/ 1773 w 320040"/>
              <a:gd name="T7" fmla="*/ 157866 h 370204"/>
              <a:gd name="T8" fmla="*/ 7092 w 320040"/>
              <a:gd name="T9" fmla="*/ 168532 h 370204"/>
              <a:gd name="T10" fmla="*/ 15812 w 320040"/>
              <a:gd name="T11" fmla="*/ 177278 h 370204"/>
              <a:gd name="T12" fmla="*/ 283548 w 320040"/>
              <a:gd name="T13" fmla="*/ 370186 h 370204"/>
              <a:gd name="T14" fmla="*/ 298767 w 320040"/>
              <a:gd name="T15" fmla="*/ 231990 h 370204"/>
              <a:gd name="T16" fmla="*/ 222101 w 320040"/>
              <a:gd name="T17" fmla="*/ 231990 h 370204"/>
              <a:gd name="T18" fmla="*/ 60374 w 320040"/>
              <a:gd name="T19" fmla="*/ 115465 h 370204"/>
              <a:gd name="T20" fmla="*/ 50032 w 320040"/>
              <a:gd name="T21" fmla="*/ 110175 h 370204"/>
              <a:gd name="T22" fmla="*/ 38258 w 320040"/>
              <a:gd name="T23" fmla="*/ 108265 h 370204"/>
              <a:gd name="T24" fmla="*/ 279347 w 320040"/>
              <a:gd name="T25" fmla="*/ 0 h 370204"/>
              <a:gd name="T26" fmla="*/ 243924 w 320040"/>
              <a:gd name="T27" fmla="*/ 33839 h 370204"/>
              <a:gd name="T28" fmla="*/ 222101 w 320040"/>
              <a:gd name="T29" fmla="*/ 231990 h 370204"/>
              <a:gd name="T30" fmla="*/ 298767 w 320040"/>
              <a:gd name="T31" fmla="*/ 231990 h 370204"/>
              <a:gd name="T32" fmla="*/ 319667 w 320040"/>
              <a:gd name="T33" fmla="*/ 42191 h 370204"/>
              <a:gd name="T34" fmla="*/ 319828 w 320040"/>
              <a:gd name="T35" fmla="*/ 35581 h 370204"/>
              <a:gd name="T36" fmla="*/ 316689 w 320040"/>
              <a:gd name="T37" fmla="*/ 22683 h 370204"/>
              <a:gd name="T38" fmla="*/ 309486 w 320040"/>
              <a:gd name="T39" fmla="*/ 11835 h 370204"/>
              <a:gd name="T40" fmla="*/ 298994 w 320040"/>
              <a:gd name="T41" fmla="*/ 4005 h 370204"/>
              <a:gd name="T42" fmla="*/ 285987 w 320040"/>
              <a:gd name="T43" fmla="*/ 159 h 370204"/>
              <a:gd name="T44" fmla="*/ 279347 w 320040"/>
              <a:gd name="T45" fmla="*/ 0 h 370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0040" h="370204">
                <a:moveTo>
                  <a:pt x="38258" y="108265"/>
                </a:moveTo>
                <a:lnTo>
                  <a:pt x="1916" y="134409"/>
                </a:lnTo>
                <a:lnTo>
                  <a:pt x="0" y="146188"/>
                </a:lnTo>
                <a:lnTo>
                  <a:pt x="1773" y="157866"/>
                </a:lnTo>
                <a:lnTo>
                  <a:pt x="7092" y="168532"/>
                </a:lnTo>
                <a:lnTo>
                  <a:pt x="15812" y="177278"/>
                </a:lnTo>
                <a:lnTo>
                  <a:pt x="283548" y="370186"/>
                </a:lnTo>
                <a:lnTo>
                  <a:pt x="298767" y="231990"/>
                </a:lnTo>
                <a:lnTo>
                  <a:pt x="222101" y="231990"/>
                </a:lnTo>
                <a:lnTo>
                  <a:pt x="60374" y="115465"/>
                </a:lnTo>
                <a:lnTo>
                  <a:pt x="50032" y="110175"/>
                </a:lnTo>
                <a:lnTo>
                  <a:pt x="38258" y="108265"/>
                </a:lnTo>
                <a:close/>
              </a:path>
              <a:path w="320040" h="370204">
                <a:moveTo>
                  <a:pt x="279347" y="0"/>
                </a:moveTo>
                <a:lnTo>
                  <a:pt x="243924" y="33839"/>
                </a:lnTo>
                <a:lnTo>
                  <a:pt x="222101" y="231990"/>
                </a:lnTo>
                <a:lnTo>
                  <a:pt x="298767" y="231990"/>
                </a:lnTo>
                <a:lnTo>
                  <a:pt x="319667" y="42191"/>
                </a:lnTo>
                <a:lnTo>
                  <a:pt x="319828" y="35581"/>
                </a:lnTo>
                <a:lnTo>
                  <a:pt x="316689" y="22683"/>
                </a:lnTo>
                <a:lnTo>
                  <a:pt x="309486" y="11835"/>
                </a:lnTo>
                <a:lnTo>
                  <a:pt x="298994" y="4005"/>
                </a:lnTo>
                <a:lnTo>
                  <a:pt x="285987" y="159"/>
                </a:lnTo>
                <a:lnTo>
                  <a:pt x="279347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0" name="object 34"/>
          <p:cNvSpPr>
            <a:spLocks/>
          </p:cNvSpPr>
          <p:nvPr/>
        </p:nvSpPr>
        <p:spPr bwMode="auto">
          <a:xfrm>
            <a:off x="9094788" y="4805363"/>
            <a:ext cx="3168650" cy="1152525"/>
          </a:xfrm>
          <a:custGeom>
            <a:avLst/>
            <a:gdLst>
              <a:gd name="T0" fmla="*/ 0 w 3168650"/>
              <a:gd name="T1" fmla="*/ 192023 h 1152525"/>
              <a:gd name="T2" fmla="*/ 5581 w 3168650"/>
              <a:gd name="T3" fmla="*/ 145882 h 1152525"/>
              <a:gd name="T4" fmla="*/ 21435 w 3168650"/>
              <a:gd name="T5" fmla="*/ 103783 h 1152525"/>
              <a:gd name="T6" fmla="*/ 46227 w 3168650"/>
              <a:gd name="T7" fmla="*/ 67061 h 1152525"/>
              <a:gd name="T8" fmla="*/ 78622 w 3168650"/>
              <a:gd name="T9" fmla="*/ 37052 h 1152525"/>
              <a:gd name="T10" fmla="*/ 117284 w 3168650"/>
              <a:gd name="T11" fmla="*/ 15091 h 1152525"/>
              <a:gd name="T12" fmla="*/ 160879 w 3168650"/>
              <a:gd name="T13" fmla="*/ 2513 h 1152525"/>
              <a:gd name="T14" fmla="*/ 192023 w 3168650"/>
              <a:gd name="T15" fmla="*/ 0 h 1152525"/>
              <a:gd name="T16" fmla="*/ 2976341 w 3168650"/>
              <a:gd name="T17" fmla="*/ 0 h 1152525"/>
              <a:gd name="T18" fmla="*/ 3022483 w 3168650"/>
              <a:gd name="T19" fmla="*/ 5581 h 1152525"/>
              <a:gd name="T20" fmla="*/ 3064582 w 3168650"/>
              <a:gd name="T21" fmla="*/ 21435 h 1152525"/>
              <a:gd name="T22" fmla="*/ 3101303 w 3168650"/>
              <a:gd name="T23" fmla="*/ 46227 h 1152525"/>
              <a:gd name="T24" fmla="*/ 3131312 w 3168650"/>
              <a:gd name="T25" fmla="*/ 78622 h 1152525"/>
              <a:gd name="T26" fmla="*/ 3153273 w 3168650"/>
              <a:gd name="T27" fmla="*/ 117284 h 1152525"/>
              <a:gd name="T28" fmla="*/ 3165851 w 3168650"/>
              <a:gd name="T29" fmla="*/ 160879 h 1152525"/>
              <a:gd name="T30" fmla="*/ 3168365 w 3168650"/>
              <a:gd name="T31" fmla="*/ 192023 h 1152525"/>
              <a:gd name="T32" fmla="*/ 3168365 w 3168650"/>
              <a:gd name="T33" fmla="*/ 960119 h 1152525"/>
              <a:gd name="T34" fmla="*/ 3162784 w 3168650"/>
              <a:gd name="T35" fmla="*/ 1006261 h 1152525"/>
              <a:gd name="T36" fmla="*/ 3146929 w 3168650"/>
              <a:gd name="T37" fmla="*/ 1048360 h 1152525"/>
              <a:gd name="T38" fmla="*/ 3122137 w 3168650"/>
              <a:gd name="T39" fmla="*/ 1085082 h 1152525"/>
              <a:gd name="T40" fmla="*/ 3089743 w 3168650"/>
              <a:gd name="T41" fmla="*/ 1115091 h 1152525"/>
              <a:gd name="T42" fmla="*/ 3051080 w 3168650"/>
              <a:gd name="T43" fmla="*/ 1137052 h 1152525"/>
              <a:gd name="T44" fmla="*/ 3007485 w 3168650"/>
              <a:gd name="T45" fmla="*/ 1149630 h 1152525"/>
              <a:gd name="T46" fmla="*/ 2976341 w 3168650"/>
              <a:gd name="T47" fmla="*/ 1152143 h 1152525"/>
              <a:gd name="T48" fmla="*/ 192023 w 3168650"/>
              <a:gd name="T49" fmla="*/ 1152143 h 1152525"/>
              <a:gd name="T50" fmla="*/ 145882 w 3168650"/>
              <a:gd name="T51" fmla="*/ 1146562 h 1152525"/>
              <a:gd name="T52" fmla="*/ 103783 w 3168650"/>
              <a:gd name="T53" fmla="*/ 1130708 h 1152525"/>
              <a:gd name="T54" fmla="*/ 67061 w 3168650"/>
              <a:gd name="T55" fmla="*/ 1105916 h 1152525"/>
              <a:gd name="T56" fmla="*/ 37052 w 3168650"/>
              <a:gd name="T57" fmla="*/ 1073521 h 1152525"/>
              <a:gd name="T58" fmla="*/ 15091 w 3168650"/>
              <a:gd name="T59" fmla="*/ 1034859 h 1152525"/>
              <a:gd name="T60" fmla="*/ 2513 w 3168650"/>
              <a:gd name="T61" fmla="*/ 991264 h 1152525"/>
              <a:gd name="T62" fmla="*/ 0 w 3168650"/>
              <a:gd name="T63" fmla="*/ 960119 h 1152525"/>
              <a:gd name="T64" fmla="*/ 0 w 31686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68650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976341" y="0"/>
                </a:lnTo>
                <a:lnTo>
                  <a:pt x="3022483" y="5581"/>
                </a:lnTo>
                <a:lnTo>
                  <a:pt x="3064582" y="21435"/>
                </a:lnTo>
                <a:lnTo>
                  <a:pt x="3101303" y="46227"/>
                </a:lnTo>
                <a:lnTo>
                  <a:pt x="3131312" y="78622"/>
                </a:lnTo>
                <a:lnTo>
                  <a:pt x="3153273" y="117284"/>
                </a:lnTo>
                <a:lnTo>
                  <a:pt x="3165851" y="160879"/>
                </a:lnTo>
                <a:lnTo>
                  <a:pt x="3168365" y="192023"/>
                </a:lnTo>
                <a:lnTo>
                  <a:pt x="3168365" y="960119"/>
                </a:lnTo>
                <a:lnTo>
                  <a:pt x="3162784" y="1006261"/>
                </a:lnTo>
                <a:lnTo>
                  <a:pt x="3146929" y="1048360"/>
                </a:lnTo>
                <a:lnTo>
                  <a:pt x="3122137" y="1085082"/>
                </a:lnTo>
                <a:lnTo>
                  <a:pt x="3089743" y="1115091"/>
                </a:lnTo>
                <a:lnTo>
                  <a:pt x="3051080" y="1137052"/>
                </a:lnTo>
                <a:lnTo>
                  <a:pt x="3007485" y="1149630"/>
                </a:lnTo>
                <a:lnTo>
                  <a:pt x="2976341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1" name="object 35"/>
          <p:cNvSpPr>
            <a:spLocks/>
          </p:cNvSpPr>
          <p:nvPr/>
        </p:nvSpPr>
        <p:spPr bwMode="auto">
          <a:xfrm>
            <a:off x="8086725" y="5453063"/>
            <a:ext cx="788988" cy="0"/>
          </a:xfrm>
          <a:custGeom>
            <a:avLst/>
            <a:gdLst>
              <a:gd name="T0" fmla="*/ 0 w 789304"/>
              <a:gd name="T1" fmla="*/ 788791 w 7893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9304">
                <a:moveTo>
                  <a:pt x="0" y="0"/>
                </a:moveTo>
                <a:lnTo>
                  <a:pt x="788791" y="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2" name="object 36"/>
          <p:cNvSpPr>
            <a:spLocks/>
          </p:cNvSpPr>
          <p:nvPr/>
        </p:nvSpPr>
        <p:spPr bwMode="auto">
          <a:xfrm>
            <a:off x="8609013" y="5281613"/>
            <a:ext cx="341312" cy="342900"/>
          </a:xfrm>
          <a:custGeom>
            <a:avLst/>
            <a:gdLst>
              <a:gd name="T0" fmla="*/ 34421 w 342265"/>
              <a:gd name="T1" fmla="*/ 0 h 342900"/>
              <a:gd name="T2" fmla="*/ 771 w 342265"/>
              <a:gd name="T3" fmla="*/ 29520 h 342900"/>
              <a:gd name="T4" fmla="*/ 0 w 342265"/>
              <a:gd name="T5" fmla="*/ 41434 h 342900"/>
              <a:gd name="T6" fmla="*/ 2891 w 342265"/>
              <a:gd name="T7" fmla="*/ 52889 h 342900"/>
              <a:gd name="T8" fmla="*/ 9213 w 342265"/>
              <a:gd name="T9" fmla="*/ 62990 h 342900"/>
              <a:gd name="T10" fmla="*/ 18733 w 342265"/>
              <a:gd name="T11" fmla="*/ 70842 h 342900"/>
              <a:gd name="T12" fmla="*/ 190915 w 342265"/>
              <a:gd name="T13" fmla="*/ 171305 h 342900"/>
              <a:gd name="T14" fmla="*/ 18733 w 342265"/>
              <a:gd name="T15" fmla="*/ 271736 h 342900"/>
              <a:gd name="T16" fmla="*/ 9718 w 342265"/>
              <a:gd name="T17" fmla="*/ 279032 h 342900"/>
              <a:gd name="T18" fmla="*/ 3191 w 342265"/>
              <a:gd name="T19" fmla="*/ 289018 h 342900"/>
              <a:gd name="T20" fmla="*/ 77 w 342265"/>
              <a:gd name="T21" fmla="*/ 300410 h 342900"/>
              <a:gd name="T22" fmla="*/ 608 w 342265"/>
              <a:gd name="T23" fmla="*/ 312319 h 342900"/>
              <a:gd name="T24" fmla="*/ 5017 w 342265"/>
              <a:gd name="T25" fmla="*/ 323857 h 342900"/>
              <a:gd name="T26" fmla="*/ 12326 w 342265"/>
              <a:gd name="T27" fmla="*/ 332881 h 342900"/>
              <a:gd name="T28" fmla="*/ 22317 w 342265"/>
              <a:gd name="T29" fmla="*/ 339402 h 342900"/>
              <a:gd name="T30" fmla="*/ 33711 w 342265"/>
              <a:gd name="T31" fmla="*/ 342508 h 342900"/>
              <a:gd name="T32" fmla="*/ 45616 w 342265"/>
              <a:gd name="T33" fmla="*/ 341966 h 342900"/>
              <a:gd name="T34" fmla="*/ 57138 w 342265"/>
              <a:gd name="T35" fmla="*/ 337542 h 342900"/>
              <a:gd name="T36" fmla="*/ 342157 w 342265"/>
              <a:gd name="T37" fmla="*/ 171305 h 342900"/>
              <a:gd name="T38" fmla="*/ 57138 w 342265"/>
              <a:gd name="T39" fmla="*/ 5036 h 342900"/>
              <a:gd name="T40" fmla="*/ 46325 w 342265"/>
              <a:gd name="T41" fmla="*/ 766 h 342900"/>
              <a:gd name="T42" fmla="*/ 3442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1" y="0"/>
                </a:moveTo>
                <a:lnTo>
                  <a:pt x="771" y="29520"/>
                </a:lnTo>
                <a:lnTo>
                  <a:pt x="0" y="41434"/>
                </a:lnTo>
                <a:lnTo>
                  <a:pt x="2891" y="52889"/>
                </a:lnTo>
                <a:lnTo>
                  <a:pt x="9213" y="62990"/>
                </a:lnTo>
                <a:lnTo>
                  <a:pt x="18733" y="70842"/>
                </a:lnTo>
                <a:lnTo>
                  <a:pt x="190915" y="171305"/>
                </a:lnTo>
                <a:lnTo>
                  <a:pt x="18733" y="271736"/>
                </a:lnTo>
                <a:lnTo>
                  <a:pt x="9718" y="279032"/>
                </a:lnTo>
                <a:lnTo>
                  <a:pt x="3191" y="289018"/>
                </a:lnTo>
                <a:lnTo>
                  <a:pt x="77" y="300410"/>
                </a:lnTo>
                <a:lnTo>
                  <a:pt x="608" y="312319"/>
                </a:lnTo>
                <a:lnTo>
                  <a:pt x="5017" y="323857"/>
                </a:lnTo>
                <a:lnTo>
                  <a:pt x="12326" y="332881"/>
                </a:lnTo>
                <a:lnTo>
                  <a:pt x="22317" y="339402"/>
                </a:lnTo>
                <a:lnTo>
                  <a:pt x="33711" y="342508"/>
                </a:lnTo>
                <a:lnTo>
                  <a:pt x="45616" y="341966"/>
                </a:lnTo>
                <a:lnTo>
                  <a:pt x="57138" y="337542"/>
                </a:lnTo>
                <a:lnTo>
                  <a:pt x="342157" y="171305"/>
                </a:lnTo>
                <a:lnTo>
                  <a:pt x="57138" y="5036"/>
                </a:lnTo>
                <a:lnTo>
                  <a:pt x="46325" y="766"/>
                </a:lnTo>
                <a:lnTo>
                  <a:pt x="34421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3" name="object 37"/>
          <p:cNvSpPr>
            <a:spLocks/>
          </p:cNvSpPr>
          <p:nvPr/>
        </p:nvSpPr>
        <p:spPr bwMode="auto">
          <a:xfrm>
            <a:off x="8086725" y="5813425"/>
            <a:ext cx="952500" cy="884238"/>
          </a:xfrm>
          <a:custGeom>
            <a:avLst/>
            <a:gdLst>
              <a:gd name="T0" fmla="*/ 0 w 953134"/>
              <a:gd name="T1" fmla="*/ 0 h 884554"/>
              <a:gd name="T2" fmla="*/ 952682 w 953134"/>
              <a:gd name="T3" fmla="*/ 884377 h 8845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3134" h="884554">
                <a:moveTo>
                  <a:pt x="0" y="0"/>
                </a:moveTo>
                <a:lnTo>
                  <a:pt x="952682" y="884377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4" name="object 38"/>
          <p:cNvSpPr>
            <a:spLocks/>
          </p:cNvSpPr>
          <p:nvPr/>
        </p:nvSpPr>
        <p:spPr bwMode="auto">
          <a:xfrm>
            <a:off x="8742363" y="6405563"/>
            <a:ext cx="352425" cy="342900"/>
          </a:xfrm>
          <a:custGeom>
            <a:avLst/>
            <a:gdLst>
              <a:gd name="T0" fmla="*/ 37664 w 351790"/>
              <a:gd name="T1" fmla="*/ 195429 h 342900"/>
              <a:gd name="T2" fmla="*/ 928 w 351790"/>
              <a:gd name="T3" fmla="*/ 225212 h 342900"/>
              <a:gd name="T4" fmla="*/ 0 w 351790"/>
              <a:gd name="T5" fmla="*/ 233999 h 342900"/>
              <a:gd name="T6" fmla="*/ 2260 w 351790"/>
              <a:gd name="T7" fmla="*/ 246470 h 342900"/>
              <a:gd name="T8" fmla="*/ 8364 w 351790"/>
              <a:gd name="T9" fmla="*/ 257359 h 342900"/>
              <a:gd name="T10" fmla="*/ 17726 w 351790"/>
              <a:gd name="T11" fmla="*/ 265748 h 342900"/>
              <a:gd name="T12" fmla="*/ 29762 w 351790"/>
              <a:gd name="T13" fmla="*/ 270719 h 342900"/>
              <a:gd name="T14" fmla="*/ 351752 w 351790"/>
              <a:gd name="T15" fmla="*/ 342780 h 342900"/>
              <a:gd name="T16" fmla="*/ 320553 w 351790"/>
              <a:gd name="T17" fmla="*/ 239873 h 342900"/>
              <a:gd name="T18" fmla="*/ 240927 w 351790"/>
              <a:gd name="T19" fmla="*/ 239873 h 342900"/>
              <a:gd name="T20" fmla="*/ 46404 w 351790"/>
              <a:gd name="T21" fmla="*/ 196348 h 342900"/>
              <a:gd name="T22" fmla="*/ 37664 w 351790"/>
              <a:gd name="T23" fmla="*/ 195429 h 342900"/>
              <a:gd name="T24" fmla="*/ 221150 w 351790"/>
              <a:gd name="T25" fmla="*/ 0 h 342900"/>
              <a:gd name="T26" fmla="*/ 183975 w 351790"/>
              <a:gd name="T27" fmla="*/ 24403 h 342900"/>
              <a:gd name="T28" fmla="*/ 181465 w 351790"/>
              <a:gd name="T29" fmla="*/ 36465 h 342900"/>
              <a:gd name="T30" fmla="*/ 183076 w 351790"/>
              <a:gd name="T31" fmla="*/ 49129 h 342900"/>
              <a:gd name="T32" fmla="*/ 240927 w 351790"/>
              <a:gd name="T33" fmla="*/ 239873 h 342900"/>
              <a:gd name="T34" fmla="*/ 320553 w 351790"/>
              <a:gd name="T35" fmla="*/ 239873 h 342900"/>
              <a:gd name="T36" fmla="*/ 256015 w 351790"/>
              <a:gd name="T37" fmla="*/ 27001 h 342900"/>
              <a:gd name="T38" fmla="*/ 221150 w 351790"/>
              <a:gd name="T3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1790" h="342900">
                <a:moveTo>
                  <a:pt x="37664" y="195429"/>
                </a:moveTo>
                <a:lnTo>
                  <a:pt x="928" y="225212"/>
                </a:lnTo>
                <a:lnTo>
                  <a:pt x="0" y="233999"/>
                </a:lnTo>
                <a:lnTo>
                  <a:pt x="2260" y="246470"/>
                </a:lnTo>
                <a:lnTo>
                  <a:pt x="8364" y="257359"/>
                </a:lnTo>
                <a:lnTo>
                  <a:pt x="17726" y="265748"/>
                </a:lnTo>
                <a:lnTo>
                  <a:pt x="29762" y="270719"/>
                </a:lnTo>
                <a:lnTo>
                  <a:pt x="351752" y="342780"/>
                </a:lnTo>
                <a:lnTo>
                  <a:pt x="320553" y="239873"/>
                </a:lnTo>
                <a:lnTo>
                  <a:pt x="240927" y="239873"/>
                </a:lnTo>
                <a:lnTo>
                  <a:pt x="46404" y="196348"/>
                </a:lnTo>
                <a:lnTo>
                  <a:pt x="37664" y="195429"/>
                </a:lnTo>
                <a:close/>
              </a:path>
              <a:path w="351790" h="342900">
                <a:moveTo>
                  <a:pt x="221150" y="0"/>
                </a:moveTo>
                <a:lnTo>
                  <a:pt x="183975" y="24403"/>
                </a:lnTo>
                <a:lnTo>
                  <a:pt x="181465" y="36465"/>
                </a:lnTo>
                <a:lnTo>
                  <a:pt x="183076" y="49129"/>
                </a:lnTo>
                <a:lnTo>
                  <a:pt x="240927" y="239873"/>
                </a:lnTo>
                <a:lnTo>
                  <a:pt x="320553" y="239873"/>
                </a:lnTo>
                <a:lnTo>
                  <a:pt x="256015" y="27001"/>
                </a:lnTo>
                <a:lnTo>
                  <a:pt x="221150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5" name="object 39"/>
          <p:cNvSpPr>
            <a:spLocks/>
          </p:cNvSpPr>
          <p:nvPr/>
        </p:nvSpPr>
        <p:spPr bwMode="auto">
          <a:xfrm>
            <a:off x="6789738" y="2212975"/>
            <a:ext cx="5762625" cy="5256213"/>
          </a:xfrm>
          <a:custGeom>
            <a:avLst/>
            <a:gdLst>
              <a:gd name="T0" fmla="*/ 0 w 5761990"/>
              <a:gd name="T1" fmla="*/ 0 h 5256530"/>
              <a:gd name="T2" fmla="*/ 5761847 w 5761990"/>
              <a:gd name="T3" fmla="*/ 0 h 5256530"/>
              <a:gd name="T4" fmla="*/ 5761847 w 5761990"/>
              <a:gd name="T5" fmla="*/ 5256205 h 5256530"/>
              <a:gd name="T6" fmla="*/ 5404073 w 5761990"/>
              <a:gd name="T7" fmla="*/ 5256205 h 5256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1990" h="5256530">
                <a:moveTo>
                  <a:pt x="0" y="0"/>
                </a:moveTo>
                <a:lnTo>
                  <a:pt x="5761847" y="0"/>
                </a:lnTo>
                <a:lnTo>
                  <a:pt x="5761847" y="5256205"/>
                </a:lnTo>
                <a:lnTo>
                  <a:pt x="5404073" y="5256205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6" name="object 40"/>
          <p:cNvSpPr>
            <a:spLocks/>
          </p:cNvSpPr>
          <p:nvPr/>
        </p:nvSpPr>
        <p:spPr bwMode="auto">
          <a:xfrm>
            <a:off x="12118975" y="7297738"/>
            <a:ext cx="342900" cy="342900"/>
          </a:xfrm>
          <a:custGeom>
            <a:avLst/>
            <a:gdLst>
              <a:gd name="T0" fmla="*/ 308449 w 342265"/>
              <a:gd name="T1" fmla="*/ 0 h 342900"/>
              <a:gd name="T2" fmla="*/ 296543 w 342265"/>
              <a:gd name="T3" fmla="*/ 536 h 342900"/>
              <a:gd name="T4" fmla="*/ 285018 w 342265"/>
              <a:gd name="T5" fmla="*/ 4959 h 342900"/>
              <a:gd name="T6" fmla="*/ 0 w 342265"/>
              <a:gd name="T7" fmla="*/ 171218 h 342900"/>
              <a:gd name="T8" fmla="*/ 285018 w 342265"/>
              <a:gd name="T9" fmla="*/ 337477 h 342900"/>
              <a:gd name="T10" fmla="*/ 295804 w 342265"/>
              <a:gd name="T11" fmla="*/ 341737 h 342900"/>
              <a:gd name="T12" fmla="*/ 307713 w 342265"/>
              <a:gd name="T13" fmla="*/ 342508 h 342900"/>
              <a:gd name="T14" fmla="*/ 319163 w 342265"/>
              <a:gd name="T15" fmla="*/ 339613 h 342900"/>
              <a:gd name="T16" fmla="*/ 329260 w 342265"/>
              <a:gd name="T17" fmla="*/ 333286 h 342900"/>
              <a:gd name="T18" fmla="*/ 337108 w 342265"/>
              <a:gd name="T19" fmla="*/ 323761 h 342900"/>
              <a:gd name="T20" fmla="*/ 341376 w 342265"/>
              <a:gd name="T21" fmla="*/ 312959 h 342900"/>
              <a:gd name="T22" fmla="*/ 342146 w 342265"/>
              <a:gd name="T23" fmla="*/ 301055 h 342900"/>
              <a:gd name="T24" fmla="*/ 339250 w 342265"/>
              <a:gd name="T25" fmla="*/ 289610 h 342900"/>
              <a:gd name="T26" fmla="*/ 332922 w 342265"/>
              <a:gd name="T27" fmla="*/ 279514 h 342900"/>
              <a:gd name="T28" fmla="*/ 323392 w 342265"/>
              <a:gd name="T29" fmla="*/ 271659 h 342900"/>
              <a:gd name="T30" fmla="*/ 151241 w 342265"/>
              <a:gd name="T31" fmla="*/ 171218 h 342900"/>
              <a:gd name="T32" fmla="*/ 323392 w 342265"/>
              <a:gd name="T33" fmla="*/ 70777 h 342900"/>
              <a:gd name="T34" fmla="*/ 332437 w 342265"/>
              <a:gd name="T35" fmla="*/ 63464 h 342900"/>
              <a:gd name="T36" fmla="*/ 338963 w 342265"/>
              <a:gd name="T37" fmla="*/ 53478 h 342900"/>
              <a:gd name="T38" fmla="*/ 342072 w 342265"/>
              <a:gd name="T39" fmla="*/ 42090 h 342900"/>
              <a:gd name="T40" fmla="*/ 341531 w 342265"/>
              <a:gd name="T41" fmla="*/ 30188 h 342900"/>
              <a:gd name="T42" fmla="*/ 337108 w 342265"/>
              <a:gd name="T43" fmla="*/ 18663 h 342900"/>
              <a:gd name="T44" fmla="*/ 329823 w 342265"/>
              <a:gd name="T45" fmla="*/ 9644 h 342900"/>
              <a:gd name="T46" fmla="*/ 319840 w 342265"/>
              <a:gd name="T47" fmla="*/ 3114 h 342900"/>
              <a:gd name="T48" fmla="*/ 308449 w 342265"/>
              <a:gd name="T4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265" h="342900">
                <a:moveTo>
                  <a:pt x="308449" y="0"/>
                </a:moveTo>
                <a:lnTo>
                  <a:pt x="296543" y="536"/>
                </a:lnTo>
                <a:lnTo>
                  <a:pt x="285018" y="4959"/>
                </a:lnTo>
                <a:lnTo>
                  <a:pt x="0" y="171218"/>
                </a:lnTo>
                <a:lnTo>
                  <a:pt x="285018" y="337477"/>
                </a:lnTo>
                <a:lnTo>
                  <a:pt x="295804" y="341737"/>
                </a:lnTo>
                <a:lnTo>
                  <a:pt x="307713" y="342508"/>
                </a:lnTo>
                <a:lnTo>
                  <a:pt x="319163" y="339613"/>
                </a:lnTo>
                <a:lnTo>
                  <a:pt x="329260" y="333286"/>
                </a:lnTo>
                <a:lnTo>
                  <a:pt x="337108" y="323761"/>
                </a:lnTo>
                <a:lnTo>
                  <a:pt x="341376" y="312959"/>
                </a:lnTo>
                <a:lnTo>
                  <a:pt x="342146" y="301055"/>
                </a:lnTo>
                <a:lnTo>
                  <a:pt x="339250" y="289610"/>
                </a:lnTo>
                <a:lnTo>
                  <a:pt x="332922" y="279514"/>
                </a:lnTo>
                <a:lnTo>
                  <a:pt x="323392" y="271659"/>
                </a:lnTo>
                <a:lnTo>
                  <a:pt x="151241" y="171218"/>
                </a:lnTo>
                <a:lnTo>
                  <a:pt x="323392" y="70777"/>
                </a:lnTo>
                <a:lnTo>
                  <a:pt x="332437" y="63464"/>
                </a:lnTo>
                <a:lnTo>
                  <a:pt x="338963" y="53478"/>
                </a:lnTo>
                <a:lnTo>
                  <a:pt x="342072" y="42090"/>
                </a:lnTo>
                <a:lnTo>
                  <a:pt x="341531" y="30188"/>
                </a:lnTo>
                <a:lnTo>
                  <a:pt x="337108" y="18663"/>
                </a:lnTo>
                <a:lnTo>
                  <a:pt x="329823" y="9644"/>
                </a:lnTo>
                <a:lnTo>
                  <a:pt x="319840" y="3114"/>
                </a:lnTo>
                <a:lnTo>
                  <a:pt x="308449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7" name="object 41"/>
          <p:cNvSpPr>
            <a:spLocks/>
          </p:cNvSpPr>
          <p:nvPr/>
        </p:nvSpPr>
        <p:spPr bwMode="auto">
          <a:xfrm>
            <a:off x="6789738" y="2182813"/>
            <a:ext cx="0" cy="238125"/>
          </a:xfrm>
          <a:custGeom>
            <a:avLst/>
            <a:gdLst>
              <a:gd name="T0" fmla="*/ 0 h 238125"/>
              <a:gd name="T1" fmla="*/ 237622 h 23812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38125">
                <a:moveTo>
                  <a:pt x="0" y="0"/>
                </a:moveTo>
                <a:lnTo>
                  <a:pt x="0" y="2376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138" name="object 42"/>
          <p:cNvSpPr>
            <a:spLocks/>
          </p:cNvSpPr>
          <p:nvPr/>
        </p:nvSpPr>
        <p:spPr bwMode="auto">
          <a:xfrm>
            <a:off x="6789738" y="2182813"/>
            <a:ext cx="0" cy="238125"/>
          </a:xfrm>
          <a:custGeom>
            <a:avLst/>
            <a:gdLst>
              <a:gd name="T0" fmla="*/ 0 h 238125"/>
              <a:gd name="T1" fmla="*/ 237622 h 23812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38125">
                <a:moveTo>
                  <a:pt x="0" y="0"/>
                </a:moveTo>
                <a:lnTo>
                  <a:pt x="0" y="237622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738" y="1946275"/>
            <a:ext cx="9502775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De</a:t>
            </a:r>
            <a:r>
              <a:rPr sz="2500" spc="-10" dirty="0">
                <a:latin typeface="Arial"/>
                <a:ea typeface="+mn-ea"/>
                <a:cs typeface="Arial"/>
              </a:rPr>
              <a:t>termining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what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belongs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together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crosslinking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total</a:t>
            </a:r>
            <a:r>
              <a:rPr sz="2500" spc="70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cell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con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r>
              <a:rPr sz="2500" dirty="0">
                <a:latin typeface="Arial"/>
                <a:ea typeface="+mn-ea"/>
                <a:cs typeface="Arial"/>
              </a:rPr>
              <a:t>en</a:t>
            </a:r>
            <a:r>
              <a:rPr sz="2500" spc="-10" dirty="0">
                <a:latin typeface="Arial"/>
                <a:ea typeface="+mn-ea"/>
                <a:cs typeface="Arial"/>
              </a:rPr>
              <a:t>t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7421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15" dirty="0"/>
              <a:t>i</a:t>
            </a:r>
            <a:r>
              <a:rPr dirty="0"/>
              <a:t>-C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meta</a:t>
            </a:r>
            <a:r>
              <a:rPr spc="-30" dirty="0"/>
              <a:t>g</a:t>
            </a:r>
            <a:r>
              <a:rPr dirty="0"/>
              <a:t>e</a:t>
            </a:r>
            <a:r>
              <a:rPr spc="-30" dirty="0"/>
              <a:t>no</a:t>
            </a:r>
            <a:r>
              <a:rPr dirty="0"/>
              <a:t>m</a:t>
            </a:r>
            <a:r>
              <a:rPr spc="-15" dirty="0"/>
              <a:t>i</a:t>
            </a:r>
            <a:r>
              <a:rPr dirty="0"/>
              <a:t>cs</a:t>
            </a:r>
          </a:p>
        </p:txBody>
      </p:sp>
      <p:sp>
        <p:nvSpPr>
          <p:cNvPr id="32773" name="object 5"/>
          <p:cNvSpPr>
            <a:spLocks noChangeArrowheads="1"/>
          </p:cNvSpPr>
          <p:nvPr/>
        </p:nvSpPr>
        <p:spPr bwMode="auto">
          <a:xfrm>
            <a:off x="1101725" y="3363913"/>
            <a:ext cx="10977563" cy="46847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6" name="object 6"/>
          <p:cNvSpPr txBox="1"/>
          <p:nvPr/>
        </p:nvSpPr>
        <p:spPr>
          <a:xfrm>
            <a:off x="1397000" y="8834438"/>
            <a:ext cx="6907213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Beitel,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C.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W.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Strain-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and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plasmid-level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deconvolution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synthetic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by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proximity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ligation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products</a:t>
            </a:r>
            <a:r>
              <a:rPr lang="x-none" altLang="x-none" sz="1500">
                <a:latin typeface="Arial" charset="0"/>
              </a:rPr>
              <a:t>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(2014).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doi:10.7287/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peerj.preprints.260v1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20738" y="1946275"/>
            <a:ext cx="6167437" cy="3429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500" dirty="0">
                <a:latin typeface="Arial"/>
                <a:ea typeface="+mn-ea"/>
                <a:cs typeface="Arial"/>
              </a:rPr>
              <a:t>Clu</a:t>
            </a:r>
            <a:r>
              <a:rPr sz="2500" spc="-15" dirty="0">
                <a:latin typeface="Arial"/>
                <a:ea typeface="+mn-ea"/>
                <a:cs typeface="Arial"/>
              </a:rPr>
              <a:t>st</a:t>
            </a:r>
            <a:r>
              <a:rPr sz="2500" dirty="0">
                <a:latin typeface="Arial"/>
                <a:ea typeface="+mn-ea"/>
                <a:cs typeface="Arial"/>
              </a:rPr>
              <a:t>ering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by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organism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(and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even</a:t>
            </a:r>
            <a:r>
              <a:rPr sz="2500" spc="65" dirty="0">
                <a:latin typeface="Times New Roman"/>
                <a:ea typeface="+mn-ea"/>
                <a:cs typeface="Times New Roman"/>
              </a:rPr>
              <a:t> </a:t>
            </a:r>
            <a:r>
              <a:rPr sz="2500" dirty="0">
                <a:latin typeface="Arial"/>
                <a:ea typeface="+mn-ea"/>
                <a:cs typeface="Arial"/>
              </a:rPr>
              <a:t>replico</a:t>
            </a:r>
            <a:r>
              <a:rPr sz="2500" spc="-5" dirty="0">
                <a:latin typeface="Arial"/>
                <a:ea typeface="+mn-ea"/>
                <a:cs typeface="Arial"/>
              </a:rPr>
              <a:t>n</a:t>
            </a:r>
            <a:r>
              <a:rPr sz="2500" spc="-10" dirty="0">
                <a:latin typeface="Arial"/>
                <a:ea typeface="+mn-ea"/>
                <a:cs typeface="Arial"/>
              </a:rPr>
              <a:t>!</a:t>
            </a:r>
            <a:r>
              <a:rPr sz="2500" dirty="0">
                <a:latin typeface="Arial"/>
                <a:ea typeface="+mn-ea"/>
                <a:cs typeface="Arial"/>
              </a:rPr>
              <a:t>)</a:t>
            </a:r>
            <a:endParaRPr sz="2500">
              <a:latin typeface="Arial"/>
              <a:ea typeface="+mn-ea"/>
              <a:cs typeface="Arial"/>
            </a:endParaRPr>
          </a:p>
        </p:txBody>
      </p:sp>
      <p:sp>
        <p:nvSpPr>
          <p:cNvPr id="33796" name="object 4"/>
          <p:cNvSpPr>
            <a:spLocks noChangeArrowheads="1"/>
          </p:cNvSpPr>
          <p:nvPr/>
        </p:nvSpPr>
        <p:spPr bwMode="auto">
          <a:xfrm>
            <a:off x="8077200" y="3005138"/>
            <a:ext cx="4902200" cy="41783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33797" name="object 5"/>
          <p:cNvSpPr>
            <a:spLocks noChangeArrowheads="1"/>
          </p:cNvSpPr>
          <p:nvPr/>
        </p:nvSpPr>
        <p:spPr bwMode="auto">
          <a:xfrm>
            <a:off x="454025" y="3363913"/>
            <a:ext cx="7343775" cy="31337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7421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dirty="0"/>
              <a:t>B</a:t>
            </a:r>
            <a:r>
              <a:rPr spc="-25" dirty="0"/>
              <a:t>inning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H</a:t>
            </a:r>
            <a:r>
              <a:rPr spc="-15" dirty="0"/>
              <a:t>i</a:t>
            </a:r>
            <a:r>
              <a:rPr dirty="0"/>
              <a:t>-C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meta</a:t>
            </a:r>
            <a:r>
              <a:rPr spc="-30" dirty="0"/>
              <a:t>g</a:t>
            </a:r>
            <a:r>
              <a:rPr dirty="0"/>
              <a:t>e</a:t>
            </a:r>
            <a:r>
              <a:rPr spc="-30" dirty="0"/>
              <a:t>no</a:t>
            </a:r>
            <a:r>
              <a:rPr dirty="0"/>
              <a:t>m</a:t>
            </a:r>
            <a:r>
              <a:rPr spc="-15" dirty="0"/>
              <a:t>i</a:t>
            </a:r>
            <a:r>
              <a:rPr dirty="0"/>
              <a:t>cs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397000" y="8834438"/>
            <a:ext cx="6907213" cy="6731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1500">
                <a:latin typeface="Arial" charset="0"/>
              </a:rPr>
              <a:t>Beitel,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C.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W.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et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al.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Strain-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and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plasmid-level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deconvolution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of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a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synthetic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metagenome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by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sequencing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proximity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ligation</a:t>
            </a:r>
            <a:r>
              <a:rPr lang="x-none" altLang="x-none" sz="15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 b="1">
                <a:latin typeface="Arial" charset="0"/>
              </a:rPr>
              <a:t>products</a:t>
            </a:r>
            <a:r>
              <a:rPr lang="x-none" altLang="x-none" sz="1500">
                <a:latin typeface="Arial" charset="0"/>
              </a:rPr>
              <a:t>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(2014).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doi:10.7287/</a:t>
            </a:r>
            <a:r>
              <a:rPr lang="x-none" altLang="x-none" sz="15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1500">
                <a:latin typeface="Arial" charset="0"/>
              </a:rPr>
              <a:t>peerj.preprints.260v1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77825" algn="ctr" eaLnBrk="1" hangingPunct="1">
              <a:spcBef>
                <a:spcPct val="0"/>
              </a:spcBef>
            </a:pPr>
            <a:r>
              <a:rPr lang="x-none" altLang="x-none">
                <a:latin typeface="Arial" charset="0"/>
                <a:ea typeface="Arial" charset="0"/>
                <a:cs typeface="Arial" charset="0"/>
              </a:rPr>
              <a:t>When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analyzing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a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complex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community,</a:t>
            </a:r>
          </a:p>
          <a:p>
            <a:pPr marL="377825" eaLnBrk="1" hangingPunct="1">
              <a:spcBef>
                <a:spcPts val="25"/>
              </a:spcBef>
            </a:pPr>
            <a:endParaRPr lang="x-none" altLang="x-none" sz="4100">
              <a:latin typeface="Times New Roman" charset="0"/>
              <a:ea typeface="Times New Roman" charset="0"/>
              <a:cs typeface="Times New Roman" charset="0"/>
            </a:endParaRPr>
          </a:p>
          <a:p>
            <a:pPr marL="377825" algn="ctr" eaLnBrk="1" hangingPunct="1">
              <a:spcBef>
                <a:spcPct val="0"/>
              </a:spcBef>
            </a:pPr>
            <a:r>
              <a:rPr lang="x-none" altLang="x-none">
                <a:latin typeface="Arial" charset="0"/>
                <a:ea typeface="Arial" charset="0"/>
                <a:cs typeface="Arial" charset="0"/>
              </a:rPr>
              <a:t>experimental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design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largely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determines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how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much</a:t>
            </a:r>
          </a:p>
          <a:p>
            <a:pPr marL="377825" algn="ctr" eaLnBrk="1" hangingPunct="1">
              <a:spcBef>
                <a:spcPct val="0"/>
              </a:spcBef>
            </a:pPr>
            <a:r>
              <a:rPr lang="x-none" altLang="x-none">
                <a:latin typeface="Arial" charset="0"/>
                <a:ea typeface="Arial" charset="0"/>
                <a:cs typeface="Arial" charset="0"/>
              </a:rPr>
              <a:t>you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can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get</a:t>
            </a:r>
            <a:r>
              <a:rPr lang="x-none" altLang="x-none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>
                <a:latin typeface="Arial" charset="0"/>
                <a:ea typeface="Arial" charset="0"/>
                <a:cs typeface="Arial" charset="0"/>
              </a:rPr>
              <a:t>out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6678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0" dirty="0"/>
              <a:t>Binnin</a:t>
            </a:r>
            <a:r>
              <a:rPr spc="-30" dirty="0"/>
              <a:t>g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concluding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remarks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65100" y="1563688"/>
            <a:ext cx="12839700" cy="69135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962150"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5419725" algn="l"/>
                <a:tab pos="9163050" algn="l"/>
              </a:tabLs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/>
            <a:r>
              <a:rPr lang="x-none" altLang="x-none" sz="2000">
                <a:latin typeface="Arial" charset="0"/>
              </a:rPr>
              <a:t>Selective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environment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 i="1">
                <a:latin typeface="Arial" charset="0"/>
              </a:rPr>
              <a:t>De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 i="1">
                <a:latin typeface="Arial" charset="0"/>
              </a:rPr>
              <a:t>novo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Assembly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(low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to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moderate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(e.g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WWTP,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Genome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binning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diversity)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enrichments,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deepsea)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analysis</a:t>
            </a:r>
          </a:p>
          <a:p>
            <a:endParaRPr lang="x-none" altLang="x-none" sz="200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x-none" altLang="x-none" sz="200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x-none" altLang="x-none" sz="200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x-none" altLang="x-none" sz="200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lnSpc>
                <a:spcPts val="2113"/>
              </a:lnSpc>
              <a:spcBef>
                <a:spcPts val="1175"/>
              </a:spcBef>
            </a:pPr>
            <a:r>
              <a:rPr lang="x-none" altLang="x-none" sz="3000" baseline="15000">
                <a:latin typeface="Arial" charset="0"/>
              </a:rPr>
              <a:t>Mostly</a:t>
            </a:r>
            <a:r>
              <a:rPr lang="x-none" altLang="x-none" sz="3000" baseline="15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000" baseline="15000">
                <a:latin typeface="Arial" charset="0"/>
              </a:rPr>
              <a:t>microdiversity</a:t>
            </a:r>
            <a:r>
              <a:rPr lang="x-none" altLang="x-none" sz="3000" baseline="15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(Isolation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sequencing)</a:t>
            </a:r>
          </a:p>
          <a:p>
            <a:pPr>
              <a:lnSpc>
                <a:spcPts val="2113"/>
              </a:lnSpc>
            </a:pPr>
            <a:r>
              <a:rPr lang="x-none" altLang="x-none" sz="2000">
                <a:latin typeface="Arial" charset="0"/>
              </a:rPr>
              <a:t>(e.g.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cheese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3000" baseline="-15000">
                <a:latin typeface="Arial" charset="0"/>
              </a:rPr>
              <a:t>Mapping</a:t>
            </a:r>
          </a:p>
          <a:p>
            <a:r>
              <a:rPr lang="x-none" altLang="x-none" sz="3000" baseline="24000">
                <a:latin typeface="Arial" charset="0"/>
              </a:rPr>
              <a:t>Metagenome</a:t>
            </a:r>
            <a:r>
              <a:rPr lang="x-none" altLang="x-none" sz="3000" baseline="24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starter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cultures)</a:t>
            </a:r>
          </a:p>
          <a:p>
            <a:endParaRPr lang="x-none" altLang="x-none" sz="2800">
              <a:latin typeface="Times New Roman" charset="0"/>
              <a:ea typeface="Times New Roman" charset="0"/>
              <a:cs typeface="Times New Roman" charset="0"/>
            </a:endParaRPr>
          </a:p>
          <a:p>
            <a:endParaRPr lang="x-none" altLang="x-none" sz="2800">
              <a:latin typeface="Times New Roman" charset="0"/>
              <a:ea typeface="Times New Roman" charset="0"/>
              <a:cs typeface="Times New Roman" charset="0"/>
            </a:endParaRPr>
          </a:p>
          <a:p>
            <a:pPr>
              <a:spcBef>
                <a:spcPts val="38"/>
              </a:spcBef>
            </a:pPr>
            <a:endParaRPr lang="x-none" altLang="x-none" sz="290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x-none" altLang="x-none" sz="2000">
                <a:latin typeface="Arial" charset="0"/>
              </a:rPr>
              <a:t>High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3000" baseline="15000">
                <a:latin typeface="Arial" charset="0"/>
              </a:rPr>
              <a:t>MG-RAST</a:t>
            </a:r>
          </a:p>
          <a:p>
            <a:pPr>
              <a:lnSpc>
                <a:spcPts val="2113"/>
              </a:lnSpc>
            </a:pPr>
            <a:r>
              <a:rPr lang="x-none" altLang="x-none" sz="2000">
                <a:latin typeface="Arial" charset="0"/>
              </a:rPr>
              <a:t>(soil/sediments/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3000" baseline="15000">
                <a:latin typeface="Arial" charset="0"/>
              </a:rPr>
              <a:t>BLAST</a:t>
            </a:r>
          </a:p>
          <a:p>
            <a:pPr>
              <a:lnSpc>
                <a:spcPts val="2113"/>
              </a:lnSpc>
            </a:pPr>
            <a:r>
              <a:rPr lang="x-none" altLang="x-none" sz="3000" baseline="-15000">
                <a:latin typeface="Arial" charset="0"/>
              </a:rPr>
              <a:t>eukaryotes)</a:t>
            </a:r>
            <a:r>
              <a:rPr lang="x-none" altLang="x-none" sz="3000" baseline="-15000">
                <a:latin typeface="Times New Roman" charset="0"/>
                <a:ea typeface="Times New Roman" charset="0"/>
                <a:cs typeface="Times New Roman" charset="0"/>
              </a:rPr>
              <a:t>	</a:t>
            </a:r>
            <a:r>
              <a:rPr lang="x-none" altLang="x-none" sz="2000">
                <a:latin typeface="Arial" charset="0"/>
              </a:rPr>
              <a:t>‘community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metabolic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potential’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468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dirty="0"/>
              <a:t>atasets</a:t>
            </a:r>
            <a:r>
              <a:rPr spc="-10" dirty="0"/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30" dirty="0"/>
              <a:t>pp</a:t>
            </a:r>
            <a:r>
              <a:rPr dirty="0"/>
              <a:t>r</a:t>
            </a:r>
            <a:r>
              <a:rPr spc="-30" dirty="0"/>
              <a:t>o</a:t>
            </a:r>
            <a:r>
              <a:rPr dirty="0"/>
              <a:t>ac</a:t>
            </a:r>
            <a:r>
              <a:rPr spc="-30" dirty="0"/>
              <a:t>h</a:t>
            </a:r>
            <a:r>
              <a:rPr dirty="0"/>
              <a:t>es</a:t>
            </a:r>
          </a:p>
        </p:txBody>
      </p:sp>
      <p:sp>
        <p:nvSpPr>
          <p:cNvPr id="5125" name="object 5"/>
          <p:cNvSpPr>
            <a:spLocks/>
          </p:cNvSpPr>
          <p:nvPr/>
        </p:nvSpPr>
        <p:spPr bwMode="auto">
          <a:xfrm>
            <a:off x="238125" y="5164138"/>
            <a:ext cx="1655763" cy="865187"/>
          </a:xfrm>
          <a:custGeom>
            <a:avLst/>
            <a:gdLst>
              <a:gd name="T0" fmla="*/ 0 w 1656714"/>
              <a:gd name="T1" fmla="*/ 144017 h 864235"/>
              <a:gd name="T2" fmla="*/ 6444 w 1656714"/>
              <a:gd name="T3" fmla="*/ 101280 h 864235"/>
              <a:gd name="T4" fmla="*/ 24486 w 1656714"/>
              <a:gd name="T5" fmla="*/ 63649 h 864235"/>
              <a:gd name="T6" fmla="*/ 52184 w 1656714"/>
              <a:gd name="T7" fmla="*/ 33065 h 864235"/>
              <a:gd name="T8" fmla="*/ 87597 w 1656714"/>
              <a:gd name="T9" fmla="*/ 11468 h 864235"/>
              <a:gd name="T10" fmla="*/ 128786 w 1656714"/>
              <a:gd name="T11" fmla="*/ 795 h 864235"/>
              <a:gd name="T12" fmla="*/ 1512163 w 1656714"/>
              <a:gd name="T13" fmla="*/ 0 h 864235"/>
              <a:gd name="T14" fmla="*/ 1526854 w 1656714"/>
              <a:gd name="T15" fmla="*/ 739 h 864235"/>
              <a:gd name="T16" fmla="*/ 1568100 w 1656714"/>
              <a:gd name="T17" fmla="*/ 11265 h 864235"/>
              <a:gd name="T18" fmla="*/ 1603597 w 1656714"/>
              <a:gd name="T19" fmla="*/ 32739 h 864235"/>
              <a:gd name="T20" fmla="*/ 1631404 w 1656714"/>
              <a:gd name="T21" fmla="*/ 63223 h 864235"/>
              <a:gd name="T22" fmla="*/ 1649579 w 1656714"/>
              <a:gd name="T23" fmla="*/ 100778 h 864235"/>
              <a:gd name="T24" fmla="*/ 1656180 w 1656714"/>
              <a:gd name="T25" fmla="*/ 143464 h 864235"/>
              <a:gd name="T26" fmla="*/ 1656181 w 1656714"/>
              <a:gd name="T27" fmla="*/ 720089 h 864235"/>
              <a:gd name="T28" fmla="*/ 1655441 w 1656714"/>
              <a:gd name="T29" fmla="*/ 734778 h 864235"/>
              <a:gd name="T30" fmla="*/ 1644914 w 1656714"/>
              <a:gd name="T31" fmla="*/ 776021 h 864235"/>
              <a:gd name="T32" fmla="*/ 1623436 w 1656714"/>
              <a:gd name="T33" fmla="*/ 811518 h 864235"/>
              <a:gd name="T34" fmla="*/ 1592949 w 1656714"/>
              <a:gd name="T35" fmla="*/ 839327 h 864235"/>
              <a:gd name="T36" fmla="*/ 1555396 w 1656714"/>
              <a:gd name="T37" fmla="*/ 857504 h 864235"/>
              <a:gd name="T38" fmla="*/ 1512716 w 1656714"/>
              <a:gd name="T39" fmla="*/ 864106 h 864235"/>
              <a:gd name="T40" fmla="*/ 144017 w 1656714"/>
              <a:gd name="T41" fmla="*/ 864107 h 864235"/>
              <a:gd name="T42" fmla="*/ 129324 w 1656714"/>
              <a:gd name="T43" fmla="*/ 863367 h 864235"/>
              <a:gd name="T44" fmla="*/ 88076 w 1656714"/>
              <a:gd name="T45" fmla="*/ 852838 h 864235"/>
              <a:gd name="T46" fmla="*/ 52579 w 1656714"/>
              <a:gd name="T47" fmla="*/ 831358 h 864235"/>
              <a:gd name="T48" fmla="*/ 24774 w 1656714"/>
              <a:gd name="T49" fmla="*/ 800870 h 864235"/>
              <a:gd name="T50" fmla="*/ 6601 w 1656714"/>
              <a:gd name="T51" fmla="*/ 763317 h 864235"/>
              <a:gd name="T52" fmla="*/ 1 w 1656714"/>
              <a:gd name="T53" fmla="*/ 720642 h 864235"/>
              <a:gd name="T54" fmla="*/ 0 w 1656714"/>
              <a:gd name="T55" fmla="*/ 144017 h 86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56714" h="864235">
                <a:moveTo>
                  <a:pt x="0" y="144017"/>
                </a:moveTo>
                <a:lnTo>
                  <a:pt x="6444" y="101280"/>
                </a:lnTo>
                <a:lnTo>
                  <a:pt x="24486" y="63649"/>
                </a:lnTo>
                <a:lnTo>
                  <a:pt x="52184" y="33065"/>
                </a:lnTo>
                <a:lnTo>
                  <a:pt x="87597" y="11468"/>
                </a:lnTo>
                <a:lnTo>
                  <a:pt x="128786" y="795"/>
                </a:lnTo>
                <a:lnTo>
                  <a:pt x="1512163" y="0"/>
                </a:lnTo>
                <a:lnTo>
                  <a:pt x="1526854" y="739"/>
                </a:lnTo>
                <a:lnTo>
                  <a:pt x="1568100" y="11265"/>
                </a:lnTo>
                <a:lnTo>
                  <a:pt x="1603597" y="32739"/>
                </a:lnTo>
                <a:lnTo>
                  <a:pt x="1631404" y="63223"/>
                </a:lnTo>
                <a:lnTo>
                  <a:pt x="1649579" y="100778"/>
                </a:lnTo>
                <a:lnTo>
                  <a:pt x="1656180" y="143464"/>
                </a:lnTo>
                <a:lnTo>
                  <a:pt x="1656181" y="720089"/>
                </a:lnTo>
                <a:lnTo>
                  <a:pt x="1655441" y="734778"/>
                </a:lnTo>
                <a:lnTo>
                  <a:pt x="1644914" y="776021"/>
                </a:lnTo>
                <a:lnTo>
                  <a:pt x="1623436" y="811518"/>
                </a:lnTo>
                <a:lnTo>
                  <a:pt x="1592949" y="839327"/>
                </a:lnTo>
                <a:lnTo>
                  <a:pt x="1555396" y="857504"/>
                </a:lnTo>
                <a:lnTo>
                  <a:pt x="1512716" y="864106"/>
                </a:lnTo>
                <a:lnTo>
                  <a:pt x="144017" y="864107"/>
                </a:lnTo>
                <a:lnTo>
                  <a:pt x="129324" y="863367"/>
                </a:lnTo>
                <a:lnTo>
                  <a:pt x="88076" y="852838"/>
                </a:lnTo>
                <a:lnTo>
                  <a:pt x="52579" y="831358"/>
                </a:lnTo>
                <a:lnTo>
                  <a:pt x="24774" y="800870"/>
                </a:lnTo>
                <a:lnTo>
                  <a:pt x="6601" y="763317"/>
                </a:lnTo>
                <a:lnTo>
                  <a:pt x="1" y="720642"/>
                </a:lnTo>
                <a:lnTo>
                  <a:pt x="0" y="144017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6" name="object 6"/>
          <p:cNvSpPr>
            <a:spLocks/>
          </p:cNvSpPr>
          <p:nvPr/>
        </p:nvSpPr>
        <p:spPr bwMode="auto">
          <a:xfrm>
            <a:off x="2038350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2 w 2736850"/>
              <a:gd name="T7" fmla="*/ 71245 h 1224279"/>
              <a:gd name="T8" fmla="*/ 83531 w 2736850"/>
              <a:gd name="T9" fmla="*/ 39364 h 1224279"/>
              <a:gd name="T10" fmla="*/ 124610 w 2736850"/>
              <a:gd name="T11" fmla="*/ 16033 h 1224279"/>
              <a:gd name="T12" fmla="*/ 170932 w 2736850"/>
              <a:gd name="T13" fmla="*/ 2670 h 1224279"/>
              <a:gd name="T14" fmla="*/ 204027 w 2736850"/>
              <a:gd name="T15" fmla="*/ 0 h 1224279"/>
              <a:gd name="T16" fmla="*/ 2532263 w 2736850"/>
              <a:gd name="T17" fmla="*/ 0 h 1224279"/>
              <a:gd name="T18" fmla="*/ 2581294 w 2736850"/>
              <a:gd name="T19" fmla="*/ 5929 h 1224279"/>
              <a:gd name="T20" fmla="*/ 2626028 w 2736850"/>
              <a:gd name="T21" fmla="*/ 22772 h 1224279"/>
              <a:gd name="T22" fmla="*/ 2665045 w 2736850"/>
              <a:gd name="T23" fmla="*/ 49111 h 1224279"/>
              <a:gd name="T24" fmla="*/ 2696929 w 2736850"/>
              <a:gd name="T25" fmla="*/ 83527 h 1224279"/>
              <a:gd name="T26" fmla="*/ 2720262 w 2736850"/>
              <a:gd name="T27" fmla="*/ 124601 h 1224279"/>
              <a:gd name="T28" fmla="*/ 2733625 w 2736850"/>
              <a:gd name="T29" fmla="*/ 170915 h 1224279"/>
              <a:gd name="T30" fmla="*/ 2736296 w 2736850"/>
              <a:gd name="T31" fmla="*/ 204002 h 1224279"/>
              <a:gd name="T32" fmla="*/ 2736296 w 2736850"/>
              <a:gd name="T33" fmla="*/ 1020104 h 1224279"/>
              <a:gd name="T34" fmla="*/ 2730366 w 2736850"/>
              <a:gd name="T35" fmla="*/ 1069134 h 1224279"/>
              <a:gd name="T36" fmla="*/ 2713522 w 2736850"/>
              <a:gd name="T37" fmla="*/ 1113863 h 1224279"/>
              <a:gd name="T38" fmla="*/ 2687181 w 2736850"/>
              <a:gd name="T39" fmla="*/ 1152874 h 1224279"/>
              <a:gd name="T40" fmla="*/ 2652762 w 2736850"/>
              <a:gd name="T41" fmla="*/ 1184751 h 1224279"/>
              <a:gd name="T42" fmla="*/ 2611682 w 2736850"/>
              <a:gd name="T43" fmla="*/ 1208078 h 1224279"/>
              <a:gd name="T44" fmla="*/ 2565358 w 2736850"/>
              <a:gd name="T45" fmla="*/ 1221437 h 1224279"/>
              <a:gd name="T46" fmla="*/ 2532263 w 2736850"/>
              <a:gd name="T47" fmla="*/ 1224107 h 1224279"/>
              <a:gd name="T48" fmla="*/ 204027 w 2736850"/>
              <a:gd name="T49" fmla="*/ 1224107 h 1224279"/>
              <a:gd name="T50" fmla="*/ 154996 w 2736850"/>
              <a:gd name="T51" fmla="*/ 1218179 h 1224279"/>
              <a:gd name="T52" fmla="*/ 110264 w 2736850"/>
              <a:gd name="T53" fmla="*/ 1201340 h 1224279"/>
              <a:gd name="T54" fmla="*/ 71248 w 2736850"/>
              <a:gd name="T55" fmla="*/ 1175005 h 1224279"/>
              <a:gd name="T56" fmla="*/ 39365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2" y="71245"/>
                </a:lnTo>
                <a:lnTo>
                  <a:pt x="83531" y="39364"/>
                </a:lnTo>
                <a:lnTo>
                  <a:pt x="124610" y="16033"/>
                </a:lnTo>
                <a:lnTo>
                  <a:pt x="170932" y="2670"/>
                </a:lnTo>
                <a:lnTo>
                  <a:pt x="204027" y="0"/>
                </a:lnTo>
                <a:lnTo>
                  <a:pt x="2532263" y="0"/>
                </a:lnTo>
                <a:lnTo>
                  <a:pt x="2581294" y="5929"/>
                </a:lnTo>
                <a:lnTo>
                  <a:pt x="2626028" y="22772"/>
                </a:lnTo>
                <a:lnTo>
                  <a:pt x="2665045" y="49111"/>
                </a:lnTo>
                <a:lnTo>
                  <a:pt x="2696929" y="83527"/>
                </a:lnTo>
                <a:lnTo>
                  <a:pt x="2720262" y="124601"/>
                </a:lnTo>
                <a:lnTo>
                  <a:pt x="2733625" y="170915"/>
                </a:lnTo>
                <a:lnTo>
                  <a:pt x="2736296" y="204002"/>
                </a:lnTo>
                <a:lnTo>
                  <a:pt x="2736296" y="1020104"/>
                </a:lnTo>
                <a:lnTo>
                  <a:pt x="2730366" y="1069134"/>
                </a:lnTo>
                <a:lnTo>
                  <a:pt x="2713522" y="1113863"/>
                </a:lnTo>
                <a:lnTo>
                  <a:pt x="2687181" y="1152874"/>
                </a:lnTo>
                <a:lnTo>
                  <a:pt x="2652762" y="1184751"/>
                </a:lnTo>
                <a:lnTo>
                  <a:pt x="2611682" y="1208078"/>
                </a:lnTo>
                <a:lnTo>
                  <a:pt x="2565358" y="1221437"/>
                </a:lnTo>
                <a:lnTo>
                  <a:pt x="2532263" y="1224107"/>
                </a:lnTo>
                <a:lnTo>
                  <a:pt x="204027" y="1224107"/>
                </a:lnTo>
                <a:lnTo>
                  <a:pt x="154996" y="1218179"/>
                </a:lnTo>
                <a:lnTo>
                  <a:pt x="110264" y="1201340"/>
                </a:lnTo>
                <a:lnTo>
                  <a:pt x="71248" y="1175005"/>
                </a:lnTo>
                <a:lnTo>
                  <a:pt x="39365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7" name="object 7"/>
          <p:cNvSpPr>
            <a:spLocks/>
          </p:cNvSpPr>
          <p:nvPr/>
        </p:nvSpPr>
        <p:spPr bwMode="auto">
          <a:xfrm>
            <a:off x="2398713" y="6964363"/>
            <a:ext cx="2519362" cy="1225550"/>
          </a:xfrm>
          <a:custGeom>
            <a:avLst/>
            <a:gdLst>
              <a:gd name="T0" fmla="*/ 0 w 2520315"/>
              <a:gd name="T1" fmla="*/ 204027 h 1224279"/>
              <a:gd name="T2" fmla="*/ 5929 w 2520315"/>
              <a:gd name="T3" fmla="*/ 154996 h 1224279"/>
              <a:gd name="T4" fmla="*/ 22772 w 2520315"/>
              <a:gd name="T5" fmla="*/ 110264 h 1224279"/>
              <a:gd name="T6" fmla="*/ 49111 w 2520315"/>
              <a:gd name="T7" fmla="*/ 71248 h 1224279"/>
              <a:gd name="T8" fmla="*/ 83529 w 2520315"/>
              <a:gd name="T9" fmla="*/ 39365 h 1224279"/>
              <a:gd name="T10" fmla="*/ 124607 w 2520315"/>
              <a:gd name="T11" fmla="*/ 16033 h 1224279"/>
              <a:gd name="T12" fmla="*/ 170929 w 2520315"/>
              <a:gd name="T13" fmla="*/ 2670 h 1224279"/>
              <a:gd name="T14" fmla="*/ 204023 w 2520315"/>
              <a:gd name="T15" fmla="*/ 0 h 1224279"/>
              <a:gd name="T16" fmla="*/ 2316245 w 2520315"/>
              <a:gd name="T17" fmla="*/ 0 h 1224279"/>
              <a:gd name="T18" fmla="*/ 2365276 w 2520315"/>
              <a:gd name="T19" fmla="*/ 5929 h 1224279"/>
              <a:gd name="T20" fmla="*/ 2410010 w 2520315"/>
              <a:gd name="T21" fmla="*/ 22773 h 1224279"/>
              <a:gd name="T22" fmla="*/ 2449027 w 2520315"/>
              <a:gd name="T23" fmla="*/ 49112 h 1224279"/>
              <a:gd name="T24" fmla="*/ 2480911 w 2520315"/>
              <a:gd name="T25" fmla="*/ 83531 h 1224279"/>
              <a:gd name="T26" fmla="*/ 2504244 w 2520315"/>
              <a:gd name="T27" fmla="*/ 124610 h 1224279"/>
              <a:gd name="T28" fmla="*/ 2517607 w 2520315"/>
              <a:gd name="T29" fmla="*/ 170932 h 1224279"/>
              <a:gd name="T30" fmla="*/ 2520278 w 2520315"/>
              <a:gd name="T31" fmla="*/ 204027 h 1224279"/>
              <a:gd name="T32" fmla="*/ 2520278 w 2520315"/>
              <a:gd name="T33" fmla="*/ 1020104 h 1224279"/>
              <a:gd name="T34" fmla="*/ 2514348 w 2520315"/>
              <a:gd name="T35" fmla="*/ 1069134 h 1224279"/>
              <a:gd name="T36" fmla="*/ 2497504 w 2520315"/>
              <a:gd name="T37" fmla="*/ 1113866 h 1224279"/>
              <a:gd name="T38" fmla="*/ 2471164 w 2520315"/>
              <a:gd name="T39" fmla="*/ 1152882 h 1224279"/>
              <a:gd name="T40" fmla="*/ 2436744 w 2520315"/>
              <a:gd name="T41" fmla="*/ 1184764 h 1224279"/>
              <a:gd name="T42" fmla="*/ 2395664 w 2520315"/>
              <a:gd name="T43" fmla="*/ 1208095 h 1224279"/>
              <a:gd name="T44" fmla="*/ 2349340 w 2520315"/>
              <a:gd name="T45" fmla="*/ 1221458 h 1224279"/>
              <a:gd name="T46" fmla="*/ 2316245 w 2520315"/>
              <a:gd name="T47" fmla="*/ 1224128 h 1224279"/>
              <a:gd name="T48" fmla="*/ 204023 w 2520315"/>
              <a:gd name="T49" fmla="*/ 1224128 h 1224279"/>
              <a:gd name="T50" fmla="*/ 154993 w 2520315"/>
              <a:gd name="T51" fmla="*/ 1218199 h 1224279"/>
              <a:gd name="T52" fmla="*/ 110262 w 2520315"/>
              <a:gd name="T53" fmla="*/ 1201356 h 1224279"/>
              <a:gd name="T54" fmla="*/ 71246 w 2520315"/>
              <a:gd name="T55" fmla="*/ 1175017 h 1224279"/>
              <a:gd name="T56" fmla="*/ 39364 w 2520315"/>
              <a:gd name="T57" fmla="*/ 1140599 h 1224279"/>
              <a:gd name="T58" fmla="*/ 16032 w 2520315"/>
              <a:gd name="T59" fmla="*/ 1099520 h 1224279"/>
              <a:gd name="T60" fmla="*/ 2670 w 2520315"/>
              <a:gd name="T61" fmla="*/ 1053198 h 1224279"/>
              <a:gd name="T62" fmla="*/ 0 w 2520315"/>
              <a:gd name="T63" fmla="*/ 1020104 h 1224279"/>
              <a:gd name="T64" fmla="*/ 0 w 2520315"/>
              <a:gd name="T65" fmla="*/ 204027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224279">
                <a:moveTo>
                  <a:pt x="0" y="204027"/>
                </a:moveTo>
                <a:lnTo>
                  <a:pt x="5929" y="154996"/>
                </a:lnTo>
                <a:lnTo>
                  <a:pt x="22772" y="110264"/>
                </a:lnTo>
                <a:lnTo>
                  <a:pt x="49111" y="71248"/>
                </a:lnTo>
                <a:lnTo>
                  <a:pt x="83529" y="39365"/>
                </a:lnTo>
                <a:lnTo>
                  <a:pt x="124607" y="16033"/>
                </a:lnTo>
                <a:lnTo>
                  <a:pt x="170929" y="2670"/>
                </a:lnTo>
                <a:lnTo>
                  <a:pt x="204023" y="0"/>
                </a:lnTo>
                <a:lnTo>
                  <a:pt x="2316245" y="0"/>
                </a:lnTo>
                <a:lnTo>
                  <a:pt x="2365276" y="5929"/>
                </a:lnTo>
                <a:lnTo>
                  <a:pt x="2410010" y="22773"/>
                </a:lnTo>
                <a:lnTo>
                  <a:pt x="2449027" y="49112"/>
                </a:lnTo>
                <a:lnTo>
                  <a:pt x="2480911" y="83531"/>
                </a:lnTo>
                <a:lnTo>
                  <a:pt x="2504244" y="124610"/>
                </a:lnTo>
                <a:lnTo>
                  <a:pt x="2517607" y="170932"/>
                </a:lnTo>
                <a:lnTo>
                  <a:pt x="2520278" y="204027"/>
                </a:lnTo>
                <a:lnTo>
                  <a:pt x="2520278" y="1020104"/>
                </a:lnTo>
                <a:lnTo>
                  <a:pt x="2514348" y="1069134"/>
                </a:lnTo>
                <a:lnTo>
                  <a:pt x="2497504" y="1113866"/>
                </a:lnTo>
                <a:lnTo>
                  <a:pt x="2471164" y="1152882"/>
                </a:lnTo>
                <a:lnTo>
                  <a:pt x="2436744" y="1184764"/>
                </a:lnTo>
                <a:lnTo>
                  <a:pt x="2395664" y="1208095"/>
                </a:lnTo>
                <a:lnTo>
                  <a:pt x="2349340" y="1221458"/>
                </a:lnTo>
                <a:lnTo>
                  <a:pt x="2316245" y="1224128"/>
                </a:lnTo>
                <a:lnTo>
                  <a:pt x="204023" y="1224128"/>
                </a:lnTo>
                <a:lnTo>
                  <a:pt x="154993" y="1218199"/>
                </a:lnTo>
                <a:lnTo>
                  <a:pt x="110262" y="1201356"/>
                </a:lnTo>
                <a:lnTo>
                  <a:pt x="71246" y="1175017"/>
                </a:lnTo>
                <a:lnTo>
                  <a:pt x="39364" y="1140599"/>
                </a:lnTo>
                <a:lnTo>
                  <a:pt x="16032" y="1099520"/>
                </a:lnTo>
                <a:lnTo>
                  <a:pt x="2670" y="1053198"/>
                </a:lnTo>
                <a:lnTo>
                  <a:pt x="0" y="1020104"/>
                </a:lnTo>
                <a:lnTo>
                  <a:pt x="0" y="204027"/>
                </a:lnTo>
                <a:close/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8" name="object 8"/>
          <p:cNvSpPr>
            <a:spLocks/>
          </p:cNvSpPr>
          <p:nvPr/>
        </p:nvSpPr>
        <p:spPr bwMode="auto">
          <a:xfrm>
            <a:off x="5494338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4 w 2736850"/>
              <a:gd name="T7" fmla="*/ 71245 h 1224279"/>
              <a:gd name="T8" fmla="*/ 83533 w 2736850"/>
              <a:gd name="T9" fmla="*/ 39364 h 1224279"/>
              <a:gd name="T10" fmla="*/ 124614 w 2736850"/>
              <a:gd name="T11" fmla="*/ 16033 h 1224279"/>
              <a:gd name="T12" fmla="*/ 170937 w 2736850"/>
              <a:gd name="T13" fmla="*/ 2670 h 1224279"/>
              <a:gd name="T14" fmla="*/ 204033 w 2736850"/>
              <a:gd name="T15" fmla="*/ 0 h 1224279"/>
              <a:gd name="T16" fmla="*/ 2532278 w 2736850"/>
              <a:gd name="T17" fmla="*/ 0 h 1224279"/>
              <a:gd name="T18" fmla="*/ 2581308 w 2736850"/>
              <a:gd name="T19" fmla="*/ 5929 h 1224279"/>
              <a:gd name="T20" fmla="*/ 2626036 w 2736850"/>
              <a:gd name="T21" fmla="*/ 22772 h 1224279"/>
              <a:gd name="T22" fmla="*/ 2665048 w 2736850"/>
              <a:gd name="T23" fmla="*/ 49111 h 1224279"/>
              <a:gd name="T24" fmla="*/ 2696925 w 2736850"/>
              <a:gd name="T25" fmla="*/ 83527 h 1224279"/>
              <a:gd name="T26" fmla="*/ 2720251 w 2736850"/>
              <a:gd name="T27" fmla="*/ 124601 h 1224279"/>
              <a:gd name="T28" fmla="*/ 2733611 w 2736850"/>
              <a:gd name="T29" fmla="*/ 170915 h 1224279"/>
              <a:gd name="T30" fmla="*/ 2736280 w 2736850"/>
              <a:gd name="T31" fmla="*/ 204002 h 1224279"/>
              <a:gd name="T32" fmla="*/ 2736280 w 2736850"/>
              <a:gd name="T33" fmla="*/ 1020104 h 1224279"/>
              <a:gd name="T34" fmla="*/ 2730353 w 2736850"/>
              <a:gd name="T35" fmla="*/ 1069134 h 1224279"/>
              <a:gd name="T36" fmla="*/ 2713513 w 2736850"/>
              <a:gd name="T37" fmla="*/ 1113863 h 1224279"/>
              <a:gd name="T38" fmla="*/ 2687179 w 2736850"/>
              <a:gd name="T39" fmla="*/ 1152874 h 1224279"/>
              <a:gd name="T40" fmla="*/ 2652766 w 2736850"/>
              <a:gd name="T41" fmla="*/ 1184751 h 1224279"/>
              <a:gd name="T42" fmla="*/ 2611692 w 2736850"/>
              <a:gd name="T43" fmla="*/ 1208078 h 1224279"/>
              <a:gd name="T44" fmla="*/ 2565372 w 2736850"/>
              <a:gd name="T45" fmla="*/ 1221437 h 1224279"/>
              <a:gd name="T46" fmla="*/ 2532278 w 2736850"/>
              <a:gd name="T47" fmla="*/ 1224107 h 1224279"/>
              <a:gd name="T48" fmla="*/ 204033 w 2736850"/>
              <a:gd name="T49" fmla="*/ 1224107 h 1224279"/>
              <a:gd name="T50" fmla="*/ 155001 w 2736850"/>
              <a:gd name="T51" fmla="*/ 1218179 h 1224279"/>
              <a:gd name="T52" fmla="*/ 110268 w 2736850"/>
              <a:gd name="T53" fmla="*/ 1201340 h 1224279"/>
              <a:gd name="T54" fmla="*/ 71250 w 2736850"/>
              <a:gd name="T55" fmla="*/ 1175005 h 1224279"/>
              <a:gd name="T56" fmla="*/ 39366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4" y="71245"/>
                </a:lnTo>
                <a:lnTo>
                  <a:pt x="83533" y="39364"/>
                </a:lnTo>
                <a:lnTo>
                  <a:pt x="124614" y="16033"/>
                </a:lnTo>
                <a:lnTo>
                  <a:pt x="170937" y="2670"/>
                </a:lnTo>
                <a:lnTo>
                  <a:pt x="204033" y="0"/>
                </a:lnTo>
                <a:lnTo>
                  <a:pt x="2532278" y="0"/>
                </a:lnTo>
                <a:lnTo>
                  <a:pt x="2581308" y="5929"/>
                </a:lnTo>
                <a:lnTo>
                  <a:pt x="2626036" y="22772"/>
                </a:lnTo>
                <a:lnTo>
                  <a:pt x="2665048" y="49111"/>
                </a:lnTo>
                <a:lnTo>
                  <a:pt x="2696925" y="83527"/>
                </a:lnTo>
                <a:lnTo>
                  <a:pt x="2720251" y="124601"/>
                </a:lnTo>
                <a:lnTo>
                  <a:pt x="2733611" y="170915"/>
                </a:lnTo>
                <a:lnTo>
                  <a:pt x="2736280" y="204002"/>
                </a:lnTo>
                <a:lnTo>
                  <a:pt x="2736280" y="1020104"/>
                </a:lnTo>
                <a:lnTo>
                  <a:pt x="2730353" y="1069134"/>
                </a:lnTo>
                <a:lnTo>
                  <a:pt x="2713513" y="1113863"/>
                </a:lnTo>
                <a:lnTo>
                  <a:pt x="2687179" y="1152874"/>
                </a:lnTo>
                <a:lnTo>
                  <a:pt x="2652766" y="1184751"/>
                </a:lnTo>
                <a:lnTo>
                  <a:pt x="2611692" y="1208078"/>
                </a:lnTo>
                <a:lnTo>
                  <a:pt x="2565372" y="1221437"/>
                </a:lnTo>
                <a:lnTo>
                  <a:pt x="2532278" y="1224107"/>
                </a:lnTo>
                <a:lnTo>
                  <a:pt x="204033" y="1224107"/>
                </a:lnTo>
                <a:lnTo>
                  <a:pt x="155001" y="1218179"/>
                </a:lnTo>
                <a:lnTo>
                  <a:pt x="110268" y="1201340"/>
                </a:lnTo>
                <a:lnTo>
                  <a:pt x="71250" y="1175005"/>
                </a:lnTo>
                <a:lnTo>
                  <a:pt x="39366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9" name="object 9"/>
          <p:cNvSpPr>
            <a:spLocks/>
          </p:cNvSpPr>
          <p:nvPr/>
        </p:nvSpPr>
        <p:spPr bwMode="auto">
          <a:xfrm>
            <a:off x="5494338" y="4805363"/>
            <a:ext cx="2520950" cy="1152525"/>
          </a:xfrm>
          <a:custGeom>
            <a:avLst/>
            <a:gdLst>
              <a:gd name="T0" fmla="*/ 0 w 2520315"/>
              <a:gd name="T1" fmla="*/ 192023 h 1152525"/>
              <a:gd name="T2" fmla="*/ 5579 w 2520315"/>
              <a:gd name="T3" fmla="*/ 145882 h 1152525"/>
              <a:gd name="T4" fmla="*/ 21429 w 2520315"/>
              <a:gd name="T5" fmla="*/ 103783 h 1152525"/>
              <a:gd name="T6" fmla="*/ 46217 w 2520315"/>
              <a:gd name="T7" fmla="*/ 67061 h 1152525"/>
              <a:gd name="T8" fmla="*/ 78609 w 2520315"/>
              <a:gd name="T9" fmla="*/ 37052 h 1152525"/>
              <a:gd name="T10" fmla="*/ 117271 w 2520315"/>
              <a:gd name="T11" fmla="*/ 15091 h 1152525"/>
              <a:gd name="T12" fmla="*/ 160872 w 2520315"/>
              <a:gd name="T13" fmla="*/ 2513 h 1152525"/>
              <a:gd name="T14" fmla="*/ 192023 w 2520315"/>
              <a:gd name="T15" fmla="*/ 0 h 1152525"/>
              <a:gd name="T16" fmla="*/ 2328245 w 2520315"/>
              <a:gd name="T17" fmla="*/ 0 h 1152525"/>
              <a:gd name="T18" fmla="*/ 2374396 w 2520315"/>
              <a:gd name="T19" fmla="*/ 5581 h 1152525"/>
              <a:gd name="T20" fmla="*/ 2416499 w 2520315"/>
              <a:gd name="T21" fmla="*/ 21435 h 1152525"/>
              <a:gd name="T22" fmla="*/ 2453219 w 2520315"/>
              <a:gd name="T23" fmla="*/ 46227 h 1152525"/>
              <a:gd name="T24" fmla="*/ 2483225 w 2520315"/>
              <a:gd name="T25" fmla="*/ 78622 h 1152525"/>
              <a:gd name="T26" fmla="*/ 2505181 w 2520315"/>
              <a:gd name="T27" fmla="*/ 117284 h 1152525"/>
              <a:gd name="T28" fmla="*/ 2517756 w 2520315"/>
              <a:gd name="T29" fmla="*/ 160879 h 1152525"/>
              <a:gd name="T30" fmla="*/ 2520269 w 2520315"/>
              <a:gd name="T31" fmla="*/ 192023 h 1152525"/>
              <a:gd name="T32" fmla="*/ 2520269 w 2520315"/>
              <a:gd name="T33" fmla="*/ 960119 h 1152525"/>
              <a:gd name="T34" fmla="*/ 2514689 w 2520315"/>
              <a:gd name="T35" fmla="*/ 1006261 h 1152525"/>
              <a:gd name="T36" fmla="*/ 2498839 w 2520315"/>
              <a:gd name="T37" fmla="*/ 1048360 h 1152525"/>
              <a:gd name="T38" fmla="*/ 2474051 w 2520315"/>
              <a:gd name="T39" fmla="*/ 1085082 h 1152525"/>
              <a:gd name="T40" fmla="*/ 2441660 w 2520315"/>
              <a:gd name="T41" fmla="*/ 1115091 h 1152525"/>
              <a:gd name="T42" fmla="*/ 2402997 w 2520315"/>
              <a:gd name="T43" fmla="*/ 1137052 h 1152525"/>
              <a:gd name="T44" fmla="*/ 2359397 w 2520315"/>
              <a:gd name="T45" fmla="*/ 1149630 h 1152525"/>
              <a:gd name="T46" fmla="*/ 2328245 w 2520315"/>
              <a:gd name="T47" fmla="*/ 1152143 h 1152525"/>
              <a:gd name="T48" fmla="*/ 192023 w 2520315"/>
              <a:gd name="T49" fmla="*/ 1152143 h 1152525"/>
              <a:gd name="T50" fmla="*/ 145872 w 2520315"/>
              <a:gd name="T51" fmla="*/ 1146562 h 1152525"/>
              <a:gd name="T52" fmla="*/ 103769 w 2520315"/>
              <a:gd name="T53" fmla="*/ 1130708 h 1152525"/>
              <a:gd name="T54" fmla="*/ 67049 w 2520315"/>
              <a:gd name="T55" fmla="*/ 1105916 h 1152525"/>
              <a:gd name="T56" fmla="*/ 37044 w 2520315"/>
              <a:gd name="T57" fmla="*/ 1073521 h 1152525"/>
              <a:gd name="T58" fmla="*/ 15087 w 2520315"/>
              <a:gd name="T59" fmla="*/ 1034859 h 1152525"/>
              <a:gd name="T60" fmla="*/ 2512 w 2520315"/>
              <a:gd name="T61" fmla="*/ 991264 h 1152525"/>
              <a:gd name="T62" fmla="*/ 0 w 2520315"/>
              <a:gd name="T63" fmla="*/ 960119 h 1152525"/>
              <a:gd name="T64" fmla="*/ 0 w 2520315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152525">
                <a:moveTo>
                  <a:pt x="0" y="192023"/>
                </a:moveTo>
                <a:lnTo>
                  <a:pt x="5579" y="145882"/>
                </a:lnTo>
                <a:lnTo>
                  <a:pt x="21429" y="103783"/>
                </a:lnTo>
                <a:lnTo>
                  <a:pt x="46217" y="67061"/>
                </a:lnTo>
                <a:lnTo>
                  <a:pt x="78609" y="37052"/>
                </a:lnTo>
                <a:lnTo>
                  <a:pt x="117271" y="15091"/>
                </a:lnTo>
                <a:lnTo>
                  <a:pt x="160872" y="2513"/>
                </a:lnTo>
                <a:lnTo>
                  <a:pt x="192023" y="0"/>
                </a:lnTo>
                <a:lnTo>
                  <a:pt x="2328245" y="0"/>
                </a:lnTo>
                <a:lnTo>
                  <a:pt x="2374396" y="5581"/>
                </a:lnTo>
                <a:lnTo>
                  <a:pt x="2416499" y="21435"/>
                </a:lnTo>
                <a:lnTo>
                  <a:pt x="2453219" y="46227"/>
                </a:lnTo>
                <a:lnTo>
                  <a:pt x="2483225" y="78622"/>
                </a:lnTo>
                <a:lnTo>
                  <a:pt x="2505181" y="117284"/>
                </a:lnTo>
                <a:lnTo>
                  <a:pt x="2517756" y="160879"/>
                </a:lnTo>
                <a:lnTo>
                  <a:pt x="2520269" y="192023"/>
                </a:lnTo>
                <a:lnTo>
                  <a:pt x="2520269" y="960119"/>
                </a:lnTo>
                <a:lnTo>
                  <a:pt x="2514689" y="1006261"/>
                </a:lnTo>
                <a:lnTo>
                  <a:pt x="2498839" y="1048360"/>
                </a:lnTo>
                <a:lnTo>
                  <a:pt x="2474051" y="1085082"/>
                </a:lnTo>
                <a:lnTo>
                  <a:pt x="2441660" y="1115091"/>
                </a:lnTo>
                <a:lnTo>
                  <a:pt x="2402997" y="1137052"/>
                </a:lnTo>
                <a:lnTo>
                  <a:pt x="2359397" y="1149630"/>
                </a:lnTo>
                <a:lnTo>
                  <a:pt x="2328245" y="1152143"/>
                </a:lnTo>
                <a:lnTo>
                  <a:pt x="192023" y="1152143"/>
                </a:lnTo>
                <a:lnTo>
                  <a:pt x="145872" y="1146562"/>
                </a:lnTo>
                <a:lnTo>
                  <a:pt x="103769" y="1130708"/>
                </a:lnTo>
                <a:lnTo>
                  <a:pt x="67049" y="1105916"/>
                </a:lnTo>
                <a:lnTo>
                  <a:pt x="37044" y="1073521"/>
                </a:lnTo>
                <a:lnTo>
                  <a:pt x="15087" y="1034859"/>
                </a:lnTo>
                <a:lnTo>
                  <a:pt x="2512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0" name="object 10"/>
          <p:cNvSpPr>
            <a:spLocks/>
          </p:cNvSpPr>
          <p:nvPr/>
        </p:nvSpPr>
        <p:spPr bwMode="auto">
          <a:xfrm>
            <a:off x="9023350" y="2644775"/>
            <a:ext cx="2952750" cy="1152525"/>
          </a:xfrm>
          <a:custGeom>
            <a:avLst/>
            <a:gdLst>
              <a:gd name="T0" fmla="*/ 0 w 2952750"/>
              <a:gd name="T1" fmla="*/ 192023 h 1152525"/>
              <a:gd name="T2" fmla="*/ 5579 w 2952750"/>
              <a:gd name="T3" fmla="*/ 145872 h 1152525"/>
              <a:gd name="T4" fmla="*/ 21429 w 2952750"/>
              <a:gd name="T5" fmla="*/ 103769 h 1152525"/>
              <a:gd name="T6" fmla="*/ 46217 w 2952750"/>
              <a:gd name="T7" fmla="*/ 67049 h 1152525"/>
              <a:gd name="T8" fmla="*/ 78609 w 2952750"/>
              <a:gd name="T9" fmla="*/ 37044 h 1152525"/>
              <a:gd name="T10" fmla="*/ 117271 w 2952750"/>
              <a:gd name="T11" fmla="*/ 15087 h 1152525"/>
              <a:gd name="T12" fmla="*/ 160872 w 2952750"/>
              <a:gd name="T13" fmla="*/ 2512 h 1152525"/>
              <a:gd name="T14" fmla="*/ 192023 w 2952750"/>
              <a:gd name="T15" fmla="*/ 0 h 1152525"/>
              <a:gd name="T16" fmla="*/ 2760299 w 2952750"/>
              <a:gd name="T17" fmla="*/ 0 h 1152525"/>
              <a:gd name="T18" fmla="*/ 2806440 w 2952750"/>
              <a:gd name="T19" fmla="*/ 5579 h 1152525"/>
              <a:gd name="T20" fmla="*/ 2848540 w 2952750"/>
              <a:gd name="T21" fmla="*/ 21429 h 1152525"/>
              <a:gd name="T22" fmla="*/ 2885261 w 2952750"/>
              <a:gd name="T23" fmla="*/ 46217 h 1152525"/>
              <a:gd name="T24" fmla="*/ 2915270 w 2952750"/>
              <a:gd name="T25" fmla="*/ 78609 h 1152525"/>
              <a:gd name="T26" fmla="*/ 2937231 w 2952750"/>
              <a:gd name="T27" fmla="*/ 117271 h 1152525"/>
              <a:gd name="T28" fmla="*/ 2949809 w 2952750"/>
              <a:gd name="T29" fmla="*/ 160872 h 1152525"/>
              <a:gd name="T30" fmla="*/ 2952323 w 2952750"/>
              <a:gd name="T31" fmla="*/ 192023 h 1152525"/>
              <a:gd name="T32" fmla="*/ 2952323 w 2952750"/>
              <a:gd name="T33" fmla="*/ 960089 h 1152525"/>
              <a:gd name="T34" fmla="*/ 2946741 w 2952750"/>
              <a:gd name="T35" fmla="*/ 1006241 h 1152525"/>
              <a:gd name="T36" fmla="*/ 2930887 w 2952750"/>
              <a:gd name="T37" fmla="*/ 1048343 h 1152525"/>
              <a:gd name="T38" fmla="*/ 2906095 w 2952750"/>
              <a:gd name="T39" fmla="*/ 1085064 h 1152525"/>
              <a:gd name="T40" fmla="*/ 2873700 w 2952750"/>
              <a:gd name="T41" fmla="*/ 1115069 h 1152525"/>
              <a:gd name="T42" fmla="*/ 2835038 w 2952750"/>
              <a:gd name="T43" fmla="*/ 1137025 h 1152525"/>
              <a:gd name="T44" fmla="*/ 2791443 w 2952750"/>
              <a:gd name="T45" fmla="*/ 1149600 h 1152525"/>
              <a:gd name="T46" fmla="*/ 2760299 w 2952750"/>
              <a:gd name="T47" fmla="*/ 1152113 h 1152525"/>
              <a:gd name="T48" fmla="*/ 192023 w 2952750"/>
              <a:gd name="T49" fmla="*/ 1152113 h 1152525"/>
              <a:gd name="T50" fmla="*/ 145872 w 2952750"/>
              <a:gd name="T51" fmla="*/ 1146533 h 1152525"/>
              <a:gd name="T52" fmla="*/ 103769 w 2952750"/>
              <a:gd name="T53" fmla="*/ 1130683 h 1152525"/>
              <a:gd name="T54" fmla="*/ 67049 w 2952750"/>
              <a:gd name="T55" fmla="*/ 1105896 h 1152525"/>
              <a:gd name="T56" fmla="*/ 37044 w 2952750"/>
              <a:gd name="T57" fmla="*/ 1073504 h 1152525"/>
              <a:gd name="T58" fmla="*/ 15087 w 2952750"/>
              <a:gd name="T59" fmla="*/ 1034841 h 1152525"/>
              <a:gd name="T60" fmla="*/ 2512 w 2952750"/>
              <a:gd name="T61" fmla="*/ 991241 h 1152525"/>
              <a:gd name="T62" fmla="*/ 0 w 2952750"/>
              <a:gd name="T63" fmla="*/ 960089 h 1152525"/>
              <a:gd name="T64" fmla="*/ 0 w 29527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2750" h="1152525">
                <a:moveTo>
                  <a:pt x="0" y="192023"/>
                </a:moveTo>
                <a:lnTo>
                  <a:pt x="5579" y="145872"/>
                </a:lnTo>
                <a:lnTo>
                  <a:pt x="21429" y="103769"/>
                </a:lnTo>
                <a:lnTo>
                  <a:pt x="46217" y="67049"/>
                </a:lnTo>
                <a:lnTo>
                  <a:pt x="78609" y="37044"/>
                </a:lnTo>
                <a:lnTo>
                  <a:pt x="117271" y="15087"/>
                </a:lnTo>
                <a:lnTo>
                  <a:pt x="160872" y="2512"/>
                </a:lnTo>
                <a:lnTo>
                  <a:pt x="192023" y="0"/>
                </a:lnTo>
                <a:lnTo>
                  <a:pt x="2760299" y="0"/>
                </a:lnTo>
                <a:lnTo>
                  <a:pt x="2806440" y="5579"/>
                </a:lnTo>
                <a:lnTo>
                  <a:pt x="2848540" y="21429"/>
                </a:lnTo>
                <a:lnTo>
                  <a:pt x="2885261" y="46217"/>
                </a:lnTo>
                <a:lnTo>
                  <a:pt x="2915270" y="78609"/>
                </a:lnTo>
                <a:lnTo>
                  <a:pt x="2937231" y="117271"/>
                </a:lnTo>
                <a:lnTo>
                  <a:pt x="2949809" y="160872"/>
                </a:lnTo>
                <a:lnTo>
                  <a:pt x="2952323" y="192023"/>
                </a:lnTo>
                <a:lnTo>
                  <a:pt x="2952323" y="960089"/>
                </a:lnTo>
                <a:lnTo>
                  <a:pt x="2946741" y="1006241"/>
                </a:lnTo>
                <a:lnTo>
                  <a:pt x="2930887" y="1048343"/>
                </a:lnTo>
                <a:lnTo>
                  <a:pt x="2906095" y="1085064"/>
                </a:lnTo>
                <a:lnTo>
                  <a:pt x="2873700" y="1115069"/>
                </a:lnTo>
                <a:lnTo>
                  <a:pt x="2835038" y="1137025"/>
                </a:lnTo>
                <a:lnTo>
                  <a:pt x="2791443" y="1149600"/>
                </a:lnTo>
                <a:lnTo>
                  <a:pt x="2760299" y="1152113"/>
                </a:lnTo>
                <a:lnTo>
                  <a:pt x="192023" y="1152113"/>
                </a:lnTo>
                <a:lnTo>
                  <a:pt x="145872" y="1146533"/>
                </a:lnTo>
                <a:lnTo>
                  <a:pt x="103769" y="1130683"/>
                </a:lnTo>
                <a:lnTo>
                  <a:pt x="67049" y="1105896"/>
                </a:lnTo>
                <a:lnTo>
                  <a:pt x="37044" y="1073504"/>
                </a:lnTo>
                <a:lnTo>
                  <a:pt x="15087" y="1034841"/>
                </a:lnTo>
                <a:lnTo>
                  <a:pt x="2512" y="991241"/>
                </a:lnTo>
                <a:lnTo>
                  <a:pt x="0" y="96008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1" name="object 11"/>
          <p:cNvSpPr>
            <a:spLocks/>
          </p:cNvSpPr>
          <p:nvPr/>
        </p:nvSpPr>
        <p:spPr bwMode="auto">
          <a:xfrm>
            <a:off x="7456488" y="7442200"/>
            <a:ext cx="342900" cy="342900"/>
          </a:xfrm>
          <a:custGeom>
            <a:avLst/>
            <a:gdLst>
              <a:gd name="T0" fmla="*/ 34431 w 342265"/>
              <a:gd name="T1" fmla="*/ 0 h 342900"/>
              <a:gd name="T2" fmla="*/ 767 w 342265"/>
              <a:gd name="T3" fmla="*/ 29550 h 342900"/>
              <a:gd name="T4" fmla="*/ 0 w 342265"/>
              <a:gd name="T5" fmla="*/ 41454 h 342900"/>
              <a:gd name="T6" fmla="*/ 2896 w 342265"/>
              <a:gd name="T7" fmla="*/ 52899 h 342900"/>
              <a:gd name="T8" fmla="*/ 9224 w 342265"/>
              <a:gd name="T9" fmla="*/ 62994 h 342900"/>
              <a:gd name="T10" fmla="*/ 18752 w 342265"/>
              <a:gd name="T11" fmla="*/ 70851 h 342900"/>
              <a:gd name="T12" fmla="*/ 190934 w 342265"/>
              <a:gd name="T13" fmla="*/ 171291 h 342900"/>
              <a:gd name="T14" fmla="*/ 18752 w 342265"/>
              <a:gd name="T15" fmla="*/ 271732 h 342900"/>
              <a:gd name="T16" fmla="*/ 9713 w 342265"/>
              <a:gd name="T17" fmla="*/ 279036 h 342900"/>
              <a:gd name="T18" fmla="*/ 3184 w 342265"/>
              <a:gd name="T19" fmla="*/ 289022 h 342900"/>
              <a:gd name="T20" fmla="*/ 73 w 342265"/>
              <a:gd name="T21" fmla="*/ 300411 h 342900"/>
              <a:gd name="T22" fmla="*/ 613 w 342265"/>
              <a:gd name="T23" fmla="*/ 312312 h 342900"/>
              <a:gd name="T24" fmla="*/ 5036 w 342265"/>
              <a:gd name="T25" fmla="*/ 323835 h 342900"/>
              <a:gd name="T26" fmla="*/ 12346 w 342265"/>
              <a:gd name="T27" fmla="*/ 332870 h 342900"/>
              <a:gd name="T28" fmla="*/ 22331 w 342265"/>
              <a:gd name="T29" fmla="*/ 339395 h 342900"/>
              <a:gd name="T30" fmla="*/ 33719 w 342265"/>
              <a:gd name="T31" fmla="*/ 342506 h 342900"/>
              <a:gd name="T32" fmla="*/ 45624 w 342265"/>
              <a:gd name="T33" fmla="*/ 341969 h 342900"/>
              <a:gd name="T34" fmla="*/ 57157 w 342265"/>
              <a:gd name="T35" fmla="*/ 337551 h 342900"/>
              <a:gd name="T36" fmla="*/ 342145 w 342265"/>
              <a:gd name="T37" fmla="*/ 171291 h 342900"/>
              <a:gd name="T38" fmla="*/ 57157 w 342265"/>
              <a:gd name="T39" fmla="*/ 5032 h 342900"/>
              <a:gd name="T40" fmla="*/ 46338 w 342265"/>
              <a:gd name="T41" fmla="*/ 764 h 342900"/>
              <a:gd name="T42" fmla="*/ 3443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31" y="0"/>
                </a:moveTo>
                <a:lnTo>
                  <a:pt x="767" y="29550"/>
                </a:lnTo>
                <a:lnTo>
                  <a:pt x="0" y="41454"/>
                </a:lnTo>
                <a:lnTo>
                  <a:pt x="2896" y="52899"/>
                </a:lnTo>
                <a:lnTo>
                  <a:pt x="9224" y="62994"/>
                </a:lnTo>
                <a:lnTo>
                  <a:pt x="18752" y="70851"/>
                </a:lnTo>
                <a:lnTo>
                  <a:pt x="190934" y="171291"/>
                </a:lnTo>
                <a:lnTo>
                  <a:pt x="18752" y="271732"/>
                </a:lnTo>
                <a:lnTo>
                  <a:pt x="9713" y="279036"/>
                </a:lnTo>
                <a:lnTo>
                  <a:pt x="3184" y="289022"/>
                </a:lnTo>
                <a:lnTo>
                  <a:pt x="73" y="300411"/>
                </a:lnTo>
                <a:lnTo>
                  <a:pt x="613" y="312312"/>
                </a:lnTo>
                <a:lnTo>
                  <a:pt x="5036" y="323835"/>
                </a:lnTo>
                <a:lnTo>
                  <a:pt x="12346" y="332870"/>
                </a:lnTo>
                <a:lnTo>
                  <a:pt x="22331" y="339395"/>
                </a:lnTo>
                <a:lnTo>
                  <a:pt x="33719" y="342506"/>
                </a:lnTo>
                <a:lnTo>
                  <a:pt x="45624" y="341969"/>
                </a:lnTo>
                <a:lnTo>
                  <a:pt x="57157" y="337551"/>
                </a:lnTo>
                <a:lnTo>
                  <a:pt x="342145" y="171291"/>
                </a:lnTo>
                <a:lnTo>
                  <a:pt x="57157" y="5032"/>
                </a:lnTo>
                <a:lnTo>
                  <a:pt x="46338" y="764"/>
                </a:lnTo>
                <a:lnTo>
                  <a:pt x="3443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2" name="object 12"/>
          <p:cNvSpPr>
            <a:spLocks/>
          </p:cNvSpPr>
          <p:nvPr/>
        </p:nvSpPr>
        <p:spPr bwMode="auto">
          <a:xfrm>
            <a:off x="7870825" y="6964363"/>
            <a:ext cx="3887788" cy="1152525"/>
          </a:xfrm>
          <a:custGeom>
            <a:avLst/>
            <a:gdLst>
              <a:gd name="T0" fmla="*/ 0 w 3888740"/>
              <a:gd name="T1" fmla="*/ 192023 h 1152525"/>
              <a:gd name="T2" fmla="*/ 5581 w 3888740"/>
              <a:gd name="T3" fmla="*/ 145875 h 1152525"/>
              <a:gd name="T4" fmla="*/ 21435 w 3888740"/>
              <a:gd name="T5" fmla="*/ 103773 h 1152525"/>
              <a:gd name="T6" fmla="*/ 46227 w 3888740"/>
              <a:gd name="T7" fmla="*/ 67053 h 1152525"/>
              <a:gd name="T8" fmla="*/ 78622 w 3888740"/>
              <a:gd name="T9" fmla="*/ 37046 h 1152525"/>
              <a:gd name="T10" fmla="*/ 117284 w 3888740"/>
              <a:gd name="T11" fmla="*/ 15088 h 1152525"/>
              <a:gd name="T12" fmla="*/ 160879 w 3888740"/>
              <a:gd name="T13" fmla="*/ 2513 h 1152525"/>
              <a:gd name="T14" fmla="*/ 192023 w 3888740"/>
              <a:gd name="T15" fmla="*/ 0 h 1152525"/>
              <a:gd name="T16" fmla="*/ 3696400 w 3888740"/>
              <a:gd name="T17" fmla="*/ 0 h 1152525"/>
              <a:gd name="T18" fmla="*/ 3742552 w 3888740"/>
              <a:gd name="T19" fmla="*/ 5580 h 1152525"/>
              <a:gd name="T20" fmla="*/ 3784655 w 3888740"/>
              <a:gd name="T21" fmla="*/ 21431 h 1152525"/>
              <a:gd name="T22" fmla="*/ 3821375 w 3888740"/>
              <a:gd name="T23" fmla="*/ 46220 h 1152525"/>
              <a:gd name="T24" fmla="*/ 3851380 w 3888740"/>
              <a:gd name="T25" fmla="*/ 78613 h 1152525"/>
              <a:gd name="T26" fmla="*/ 3873337 w 3888740"/>
              <a:gd name="T27" fmla="*/ 117275 h 1152525"/>
              <a:gd name="T28" fmla="*/ 3885912 w 3888740"/>
              <a:gd name="T29" fmla="*/ 160874 h 1152525"/>
              <a:gd name="T30" fmla="*/ 3888424 w 3888740"/>
              <a:gd name="T31" fmla="*/ 192023 h 1152525"/>
              <a:gd name="T32" fmla="*/ 3888424 w 3888740"/>
              <a:gd name="T33" fmla="*/ 960095 h 1152525"/>
              <a:gd name="T34" fmla="*/ 3882845 w 3888740"/>
              <a:gd name="T35" fmla="*/ 1006240 h 1152525"/>
              <a:gd name="T36" fmla="*/ 3866995 w 3888740"/>
              <a:gd name="T37" fmla="*/ 1048340 h 1152525"/>
              <a:gd name="T38" fmla="*/ 3842207 w 3888740"/>
              <a:gd name="T39" fmla="*/ 1085061 h 1152525"/>
              <a:gd name="T40" fmla="*/ 3809815 w 3888740"/>
              <a:gd name="T41" fmla="*/ 1115069 h 1152525"/>
              <a:gd name="T42" fmla="*/ 3771153 w 3888740"/>
              <a:gd name="T43" fmla="*/ 1137028 h 1152525"/>
              <a:gd name="T44" fmla="*/ 3727552 w 3888740"/>
              <a:gd name="T45" fmla="*/ 1149606 h 1152525"/>
              <a:gd name="T46" fmla="*/ 3696400 w 3888740"/>
              <a:gd name="T47" fmla="*/ 1152119 h 1152525"/>
              <a:gd name="T48" fmla="*/ 192023 w 3888740"/>
              <a:gd name="T49" fmla="*/ 1152119 h 1152525"/>
              <a:gd name="T50" fmla="*/ 145882 w 3888740"/>
              <a:gd name="T51" fmla="*/ 1146538 h 1152525"/>
              <a:gd name="T52" fmla="*/ 103783 w 3888740"/>
              <a:gd name="T53" fmla="*/ 1130685 h 1152525"/>
              <a:gd name="T54" fmla="*/ 67061 w 3888740"/>
              <a:gd name="T55" fmla="*/ 1105895 h 1152525"/>
              <a:gd name="T56" fmla="*/ 37052 w 3888740"/>
              <a:gd name="T57" fmla="*/ 1073501 h 1152525"/>
              <a:gd name="T58" fmla="*/ 15091 w 3888740"/>
              <a:gd name="T59" fmla="*/ 1034838 h 1152525"/>
              <a:gd name="T60" fmla="*/ 2513 w 3888740"/>
              <a:gd name="T61" fmla="*/ 991242 h 1152525"/>
              <a:gd name="T62" fmla="*/ 0 w 3888740"/>
              <a:gd name="T63" fmla="*/ 960095 h 1152525"/>
              <a:gd name="T64" fmla="*/ 0 w 388874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88740" h="1152525">
                <a:moveTo>
                  <a:pt x="0" y="192023"/>
                </a:moveTo>
                <a:lnTo>
                  <a:pt x="5581" y="145875"/>
                </a:lnTo>
                <a:lnTo>
                  <a:pt x="21435" y="103773"/>
                </a:lnTo>
                <a:lnTo>
                  <a:pt x="46227" y="67053"/>
                </a:lnTo>
                <a:lnTo>
                  <a:pt x="78622" y="37046"/>
                </a:lnTo>
                <a:lnTo>
                  <a:pt x="117284" y="15088"/>
                </a:lnTo>
                <a:lnTo>
                  <a:pt x="160879" y="2513"/>
                </a:lnTo>
                <a:lnTo>
                  <a:pt x="192023" y="0"/>
                </a:lnTo>
                <a:lnTo>
                  <a:pt x="3696400" y="0"/>
                </a:lnTo>
                <a:lnTo>
                  <a:pt x="3742552" y="5580"/>
                </a:lnTo>
                <a:lnTo>
                  <a:pt x="3784655" y="21431"/>
                </a:lnTo>
                <a:lnTo>
                  <a:pt x="3821375" y="46220"/>
                </a:lnTo>
                <a:lnTo>
                  <a:pt x="3851380" y="78613"/>
                </a:lnTo>
                <a:lnTo>
                  <a:pt x="3873337" y="117275"/>
                </a:lnTo>
                <a:lnTo>
                  <a:pt x="3885912" y="160874"/>
                </a:lnTo>
                <a:lnTo>
                  <a:pt x="3888424" y="192023"/>
                </a:lnTo>
                <a:lnTo>
                  <a:pt x="3888424" y="960095"/>
                </a:lnTo>
                <a:lnTo>
                  <a:pt x="3882845" y="1006240"/>
                </a:lnTo>
                <a:lnTo>
                  <a:pt x="3866995" y="1048340"/>
                </a:lnTo>
                <a:lnTo>
                  <a:pt x="3842207" y="1085061"/>
                </a:lnTo>
                <a:lnTo>
                  <a:pt x="3809815" y="1115069"/>
                </a:lnTo>
                <a:lnTo>
                  <a:pt x="3771153" y="1137028"/>
                </a:lnTo>
                <a:lnTo>
                  <a:pt x="3727552" y="1149606"/>
                </a:lnTo>
                <a:lnTo>
                  <a:pt x="3696400" y="1152119"/>
                </a:lnTo>
                <a:lnTo>
                  <a:pt x="192023" y="1152119"/>
                </a:lnTo>
                <a:lnTo>
                  <a:pt x="145882" y="1146538"/>
                </a:lnTo>
                <a:lnTo>
                  <a:pt x="103783" y="1130685"/>
                </a:lnTo>
                <a:lnTo>
                  <a:pt x="67061" y="1105895"/>
                </a:lnTo>
                <a:lnTo>
                  <a:pt x="37052" y="1073501"/>
                </a:lnTo>
                <a:lnTo>
                  <a:pt x="15091" y="1034838"/>
                </a:lnTo>
                <a:lnTo>
                  <a:pt x="2513" y="991242"/>
                </a:lnTo>
                <a:lnTo>
                  <a:pt x="0" y="960095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3" name="object 13"/>
          <p:cNvSpPr>
            <a:spLocks/>
          </p:cNvSpPr>
          <p:nvPr/>
        </p:nvSpPr>
        <p:spPr bwMode="auto">
          <a:xfrm>
            <a:off x="957263" y="3222625"/>
            <a:ext cx="933450" cy="1798638"/>
          </a:xfrm>
          <a:custGeom>
            <a:avLst/>
            <a:gdLst>
              <a:gd name="T0" fmla="*/ 0 w 932814"/>
              <a:gd name="T1" fmla="*/ 1797649 h 1797685"/>
              <a:gd name="T2" fmla="*/ 0 w 932814"/>
              <a:gd name="T3" fmla="*/ 31638 h 1797685"/>
              <a:gd name="T4" fmla="*/ 932535 w 932814"/>
              <a:gd name="T5" fmla="*/ 0 h 1797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2814" h="1797685">
                <a:moveTo>
                  <a:pt x="0" y="1797649"/>
                </a:moveTo>
                <a:lnTo>
                  <a:pt x="0" y="31638"/>
                </a:lnTo>
                <a:lnTo>
                  <a:pt x="932535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4" name="object 14"/>
          <p:cNvSpPr>
            <a:spLocks/>
          </p:cNvSpPr>
          <p:nvPr/>
        </p:nvSpPr>
        <p:spPr bwMode="auto">
          <a:xfrm>
            <a:off x="1619250" y="3059113"/>
            <a:ext cx="347663" cy="342900"/>
          </a:xfrm>
          <a:custGeom>
            <a:avLst/>
            <a:gdLst>
              <a:gd name="T0" fmla="*/ 33082 w 346710"/>
              <a:gd name="T1" fmla="*/ 0 h 342900"/>
              <a:gd name="T2" fmla="*/ 391 w 346710"/>
              <a:gd name="T3" fmla="*/ 30576 h 342900"/>
              <a:gd name="T4" fmla="*/ 0 w 346710"/>
              <a:gd name="T5" fmla="*/ 42525 h 342900"/>
              <a:gd name="T6" fmla="*/ 3271 w 346710"/>
              <a:gd name="T7" fmla="*/ 53892 h 342900"/>
              <a:gd name="T8" fmla="*/ 9939 w 346710"/>
              <a:gd name="T9" fmla="*/ 63788 h 342900"/>
              <a:gd name="T10" fmla="*/ 19738 w 346710"/>
              <a:gd name="T11" fmla="*/ 71329 h 342900"/>
              <a:gd name="T12" fmla="*/ 195226 w 346710"/>
              <a:gd name="T13" fmla="*/ 165878 h 342900"/>
              <a:gd name="T14" fmla="*/ 26550 w 346710"/>
              <a:gd name="T15" fmla="*/ 272100 h 342900"/>
              <a:gd name="T16" fmla="*/ 17737 w 346710"/>
              <a:gd name="T17" fmla="*/ 279749 h 342900"/>
              <a:gd name="T18" fmla="*/ 11569 w 346710"/>
              <a:gd name="T19" fmla="*/ 289948 h 342900"/>
              <a:gd name="T20" fmla="*/ 8856 w 346710"/>
              <a:gd name="T21" fmla="*/ 301428 h 342900"/>
              <a:gd name="T22" fmla="*/ 9801 w 346710"/>
              <a:gd name="T23" fmla="*/ 313293 h 342900"/>
              <a:gd name="T24" fmla="*/ 14608 w 346710"/>
              <a:gd name="T25" fmla="*/ 324648 h 342900"/>
              <a:gd name="T26" fmla="*/ 22255 w 346710"/>
              <a:gd name="T27" fmla="*/ 333456 h 342900"/>
              <a:gd name="T28" fmla="*/ 32453 w 346710"/>
              <a:gd name="T29" fmla="*/ 339626 h 342900"/>
              <a:gd name="T30" fmla="*/ 43931 w 346710"/>
              <a:gd name="T31" fmla="*/ 342343 h 342900"/>
              <a:gd name="T32" fmla="*/ 55795 w 346710"/>
              <a:gd name="T33" fmla="*/ 341401 h 342900"/>
              <a:gd name="T34" fmla="*/ 67149 w 346710"/>
              <a:gd name="T35" fmla="*/ 336596 h 342900"/>
              <a:gd name="T36" fmla="*/ 346374 w 346710"/>
              <a:gd name="T37" fmla="*/ 160757 h 342900"/>
              <a:gd name="T38" fmla="*/ 55887 w 346710"/>
              <a:gd name="T39" fmla="*/ 4273 h 342900"/>
              <a:gd name="T40" fmla="*/ 45029 w 346710"/>
              <a:gd name="T41" fmla="*/ 387 h 342900"/>
              <a:gd name="T42" fmla="*/ 33082 w 346710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710" h="342900">
                <a:moveTo>
                  <a:pt x="33082" y="0"/>
                </a:moveTo>
                <a:lnTo>
                  <a:pt x="391" y="30576"/>
                </a:lnTo>
                <a:lnTo>
                  <a:pt x="0" y="42525"/>
                </a:lnTo>
                <a:lnTo>
                  <a:pt x="3271" y="53892"/>
                </a:lnTo>
                <a:lnTo>
                  <a:pt x="9939" y="63788"/>
                </a:lnTo>
                <a:lnTo>
                  <a:pt x="19738" y="71329"/>
                </a:lnTo>
                <a:lnTo>
                  <a:pt x="195226" y="165878"/>
                </a:lnTo>
                <a:lnTo>
                  <a:pt x="26550" y="272100"/>
                </a:lnTo>
                <a:lnTo>
                  <a:pt x="17737" y="279749"/>
                </a:lnTo>
                <a:lnTo>
                  <a:pt x="11569" y="289948"/>
                </a:lnTo>
                <a:lnTo>
                  <a:pt x="8856" y="301428"/>
                </a:lnTo>
                <a:lnTo>
                  <a:pt x="9801" y="313293"/>
                </a:lnTo>
                <a:lnTo>
                  <a:pt x="14608" y="324648"/>
                </a:lnTo>
                <a:lnTo>
                  <a:pt x="22255" y="333456"/>
                </a:lnTo>
                <a:lnTo>
                  <a:pt x="32453" y="339626"/>
                </a:lnTo>
                <a:lnTo>
                  <a:pt x="43931" y="342343"/>
                </a:lnTo>
                <a:lnTo>
                  <a:pt x="55795" y="341401"/>
                </a:lnTo>
                <a:lnTo>
                  <a:pt x="67149" y="336596"/>
                </a:lnTo>
                <a:lnTo>
                  <a:pt x="346374" y="160757"/>
                </a:lnTo>
                <a:lnTo>
                  <a:pt x="55887" y="4273"/>
                </a:lnTo>
                <a:lnTo>
                  <a:pt x="45029" y="387"/>
                </a:lnTo>
                <a:lnTo>
                  <a:pt x="33082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5" name="object 15"/>
          <p:cNvSpPr>
            <a:spLocks/>
          </p:cNvSpPr>
          <p:nvPr/>
        </p:nvSpPr>
        <p:spPr bwMode="auto">
          <a:xfrm>
            <a:off x="957263" y="6172200"/>
            <a:ext cx="1293812" cy="1452563"/>
          </a:xfrm>
          <a:custGeom>
            <a:avLst/>
            <a:gdLst>
              <a:gd name="T0" fmla="*/ 0 w 1292860"/>
              <a:gd name="T1" fmla="*/ 0 h 1451609"/>
              <a:gd name="T2" fmla="*/ 0 w 1292860"/>
              <a:gd name="T3" fmla="*/ 1451308 h 1451609"/>
              <a:gd name="T4" fmla="*/ 1292543 w 1292860"/>
              <a:gd name="T5" fmla="*/ 1440780 h 145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2860" h="1451609">
                <a:moveTo>
                  <a:pt x="0" y="0"/>
                </a:moveTo>
                <a:lnTo>
                  <a:pt x="0" y="1451308"/>
                </a:lnTo>
                <a:lnTo>
                  <a:pt x="1292543" y="144078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6" name="object 16"/>
          <p:cNvSpPr>
            <a:spLocks/>
          </p:cNvSpPr>
          <p:nvPr/>
        </p:nvSpPr>
        <p:spPr bwMode="auto">
          <a:xfrm>
            <a:off x="1982788" y="7443788"/>
            <a:ext cx="342900" cy="342900"/>
          </a:xfrm>
          <a:custGeom>
            <a:avLst/>
            <a:gdLst>
              <a:gd name="T0" fmla="*/ 33281 w 343535"/>
              <a:gd name="T1" fmla="*/ 0 h 342900"/>
              <a:gd name="T2" fmla="*/ 439 w 343535"/>
              <a:gd name="T3" fmla="*/ 30467 h 342900"/>
              <a:gd name="T4" fmla="*/ 0 w 343535"/>
              <a:gd name="T5" fmla="*/ 42379 h 342900"/>
              <a:gd name="T6" fmla="*/ 3208 w 343535"/>
              <a:gd name="T7" fmla="*/ 53746 h 342900"/>
              <a:gd name="T8" fmla="*/ 9823 w 343535"/>
              <a:gd name="T9" fmla="*/ 63679 h 342900"/>
              <a:gd name="T10" fmla="*/ 18898 w 343535"/>
              <a:gd name="T11" fmla="*/ 70892 h 342900"/>
              <a:gd name="T12" fmla="*/ 191896 w 343535"/>
              <a:gd name="T13" fmla="*/ 169931 h 342900"/>
              <a:gd name="T14" fmla="*/ 20531 w 343535"/>
              <a:gd name="T15" fmla="*/ 271765 h 342900"/>
              <a:gd name="T16" fmla="*/ 11078 w 343535"/>
              <a:gd name="T17" fmla="*/ 279696 h 342900"/>
              <a:gd name="T18" fmla="*/ 4835 w 343535"/>
              <a:gd name="T19" fmla="*/ 289841 h 342900"/>
              <a:gd name="T20" fmla="*/ 2028 w 343535"/>
              <a:gd name="T21" fmla="*/ 301306 h 342900"/>
              <a:gd name="T22" fmla="*/ 2886 w 343535"/>
              <a:gd name="T23" fmla="*/ 313201 h 342900"/>
              <a:gd name="T24" fmla="*/ 7242 w 343535"/>
              <a:gd name="T25" fmla="*/ 323986 h 342900"/>
              <a:gd name="T26" fmla="*/ 15175 w 343535"/>
              <a:gd name="T27" fmla="*/ 333438 h 342900"/>
              <a:gd name="T28" fmla="*/ 25320 w 343535"/>
              <a:gd name="T29" fmla="*/ 339680 h 342900"/>
              <a:gd name="T30" fmla="*/ 36785 w 343535"/>
              <a:gd name="T31" fmla="*/ 342486 h 342900"/>
              <a:gd name="T32" fmla="*/ 48680 w 343535"/>
              <a:gd name="T33" fmla="*/ 341628 h 342900"/>
              <a:gd name="T34" fmla="*/ 59463 w 343535"/>
              <a:gd name="T35" fmla="*/ 337272 h 342900"/>
              <a:gd name="T36" fmla="*/ 343119 w 343535"/>
              <a:gd name="T37" fmla="*/ 168703 h 342900"/>
              <a:gd name="T38" fmla="*/ 56760 w 343535"/>
              <a:gd name="T39" fmla="*/ 4766 h 342900"/>
              <a:gd name="T40" fmla="*/ 45193 w 343535"/>
              <a:gd name="T41" fmla="*/ 438 h 342900"/>
              <a:gd name="T42" fmla="*/ 33281 w 34353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535" h="342900">
                <a:moveTo>
                  <a:pt x="33281" y="0"/>
                </a:moveTo>
                <a:lnTo>
                  <a:pt x="439" y="30467"/>
                </a:lnTo>
                <a:lnTo>
                  <a:pt x="0" y="42379"/>
                </a:lnTo>
                <a:lnTo>
                  <a:pt x="3208" y="53746"/>
                </a:lnTo>
                <a:lnTo>
                  <a:pt x="9823" y="63679"/>
                </a:lnTo>
                <a:lnTo>
                  <a:pt x="18898" y="70892"/>
                </a:lnTo>
                <a:lnTo>
                  <a:pt x="191896" y="169931"/>
                </a:lnTo>
                <a:lnTo>
                  <a:pt x="20531" y="271765"/>
                </a:lnTo>
                <a:lnTo>
                  <a:pt x="11078" y="279696"/>
                </a:lnTo>
                <a:lnTo>
                  <a:pt x="4835" y="289841"/>
                </a:lnTo>
                <a:lnTo>
                  <a:pt x="2028" y="301306"/>
                </a:lnTo>
                <a:lnTo>
                  <a:pt x="2886" y="313201"/>
                </a:lnTo>
                <a:lnTo>
                  <a:pt x="7242" y="323986"/>
                </a:lnTo>
                <a:lnTo>
                  <a:pt x="15175" y="333438"/>
                </a:lnTo>
                <a:lnTo>
                  <a:pt x="25320" y="339680"/>
                </a:lnTo>
                <a:lnTo>
                  <a:pt x="36785" y="342486"/>
                </a:lnTo>
                <a:lnTo>
                  <a:pt x="48680" y="341628"/>
                </a:lnTo>
                <a:lnTo>
                  <a:pt x="59463" y="337272"/>
                </a:lnTo>
                <a:lnTo>
                  <a:pt x="343119" y="168703"/>
                </a:lnTo>
                <a:lnTo>
                  <a:pt x="56760" y="4766"/>
                </a:lnTo>
                <a:lnTo>
                  <a:pt x="45193" y="438"/>
                </a:lnTo>
                <a:lnTo>
                  <a:pt x="3328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7" name="object 17"/>
          <p:cNvSpPr>
            <a:spLocks/>
          </p:cNvSpPr>
          <p:nvPr/>
        </p:nvSpPr>
        <p:spPr bwMode="auto">
          <a:xfrm>
            <a:off x="3406775" y="4013200"/>
            <a:ext cx="1939925" cy="1368425"/>
          </a:xfrm>
          <a:custGeom>
            <a:avLst/>
            <a:gdLst>
              <a:gd name="T0" fmla="*/ 0 w 1940560"/>
              <a:gd name="T1" fmla="*/ 0 h 1368425"/>
              <a:gd name="T2" fmla="*/ 7955 w 1940560"/>
              <a:gd name="T3" fmla="*/ 0 h 1368425"/>
              <a:gd name="T4" fmla="*/ 7955 w 1940560"/>
              <a:gd name="T5" fmla="*/ 1368430 h 1368425"/>
              <a:gd name="T6" fmla="*/ 1940509 w 1940560"/>
              <a:gd name="T7" fmla="*/ 1368430 h 1368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0560" h="1368425">
                <a:moveTo>
                  <a:pt x="0" y="0"/>
                </a:moveTo>
                <a:lnTo>
                  <a:pt x="7955" y="0"/>
                </a:lnTo>
                <a:lnTo>
                  <a:pt x="7955" y="1368430"/>
                </a:lnTo>
                <a:lnTo>
                  <a:pt x="1940509" y="136843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8" name="object 18"/>
          <p:cNvSpPr>
            <a:spLocks/>
          </p:cNvSpPr>
          <p:nvPr/>
        </p:nvSpPr>
        <p:spPr bwMode="auto">
          <a:xfrm>
            <a:off x="5080000" y="5210175"/>
            <a:ext cx="342900" cy="342900"/>
          </a:xfrm>
          <a:custGeom>
            <a:avLst/>
            <a:gdLst>
              <a:gd name="T0" fmla="*/ 34439 w 342264"/>
              <a:gd name="T1" fmla="*/ 0 h 342900"/>
              <a:gd name="T2" fmla="*/ 766 w 342264"/>
              <a:gd name="T3" fmla="*/ 29531 h 342900"/>
              <a:gd name="T4" fmla="*/ 0 w 342264"/>
              <a:gd name="T5" fmla="*/ 41443 h 342900"/>
              <a:gd name="T6" fmla="*/ 2893 w 342264"/>
              <a:gd name="T7" fmla="*/ 52893 h 342900"/>
              <a:gd name="T8" fmla="*/ 9215 w 342264"/>
              <a:gd name="T9" fmla="*/ 62993 h 342900"/>
              <a:gd name="T10" fmla="*/ 18732 w 342264"/>
              <a:gd name="T11" fmla="*/ 70853 h 342900"/>
              <a:gd name="T12" fmla="*/ 190944 w 342264"/>
              <a:gd name="T13" fmla="*/ 171285 h 342900"/>
              <a:gd name="T14" fmla="*/ 18732 w 342264"/>
              <a:gd name="T15" fmla="*/ 271716 h 342900"/>
              <a:gd name="T16" fmla="*/ 9717 w 342264"/>
              <a:gd name="T17" fmla="*/ 279015 h 342900"/>
              <a:gd name="T18" fmla="*/ 3189 w 342264"/>
              <a:gd name="T19" fmla="*/ 289007 h 342900"/>
              <a:gd name="T20" fmla="*/ 75 w 342264"/>
              <a:gd name="T21" fmla="*/ 300403 h 342900"/>
              <a:gd name="T22" fmla="*/ 607 w 342264"/>
              <a:gd name="T23" fmla="*/ 312311 h 342900"/>
              <a:gd name="T24" fmla="*/ 5016 w 342264"/>
              <a:gd name="T25" fmla="*/ 323837 h 342900"/>
              <a:gd name="T26" fmla="*/ 12334 w 342264"/>
              <a:gd name="T27" fmla="*/ 332872 h 342900"/>
              <a:gd name="T28" fmla="*/ 22325 w 342264"/>
              <a:gd name="T29" fmla="*/ 339396 h 342900"/>
              <a:gd name="T30" fmla="*/ 33716 w 342264"/>
              <a:gd name="T31" fmla="*/ 342508 h 342900"/>
              <a:gd name="T32" fmla="*/ 45618 w 342264"/>
              <a:gd name="T33" fmla="*/ 341973 h 342900"/>
              <a:gd name="T34" fmla="*/ 57137 w 342264"/>
              <a:gd name="T35" fmla="*/ 337553 h 342900"/>
              <a:gd name="T36" fmla="*/ 342155 w 342264"/>
              <a:gd name="T37" fmla="*/ 171285 h 342900"/>
              <a:gd name="T38" fmla="*/ 57137 w 342264"/>
              <a:gd name="T39" fmla="*/ 5016 h 342900"/>
              <a:gd name="T40" fmla="*/ 46349 w 342264"/>
              <a:gd name="T41" fmla="*/ 766 h 342900"/>
              <a:gd name="T42" fmla="*/ 34439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39" y="0"/>
                </a:moveTo>
                <a:lnTo>
                  <a:pt x="766" y="29531"/>
                </a:lnTo>
                <a:lnTo>
                  <a:pt x="0" y="41443"/>
                </a:lnTo>
                <a:lnTo>
                  <a:pt x="2893" y="52893"/>
                </a:lnTo>
                <a:lnTo>
                  <a:pt x="9215" y="62993"/>
                </a:lnTo>
                <a:lnTo>
                  <a:pt x="18732" y="70853"/>
                </a:lnTo>
                <a:lnTo>
                  <a:pt x="190944" y="171285"/>
                </a:lnTo>
                <a:lnTo>
                  <a:pt x="18732" y="271716"/>
                </a:lnTo>
                <a:lnTo>
                  <a:pt x="9717" y="279015"/>
                </a:lnTo>
                <a:lnTo>
                  <a:pt x="3189" y="289007"/>
                </a:lnTo>
                <a:lnTo>
                  <a:pt x="75" y="300403"/>
                </a:lnTo>
                <a:lnTo>
                  <a:pt x="607" y="312311"/>
                </a:lnTo>
                <a:lnTo>
                  <a:pt x="5016" y="323837"/>
                </a:lnTo>
                <a:lnTo>
                  <a:pt x="12334" y="332872"/>
                </a:lnTo>
                <a:lnTo>
                  <a:pt x="22325" y="339396"/>
                </a:lnTo>
                <a:lnTo>
                  <a:pt x="33716" y="342508"/>
                </a:lnTo>
                <a:lnTo>
                  <a:pt x="45618" y="341973"/>
                </a:lnTo>
                <a:lnTo>
                  <a:pt x="57137" y="337553"/>
                </a:lnTo>
                <a:lnTo>
                  <a:pt x="342155" y="171285"/>
                </a:lnTo>
                <a:lnTo>
                  <a:pt x="57137" y="5016"/>
                </a:lnTo>
                <a:lnTo>
                  <a:pt x="46349" y="766"/>
                </a:lnTo>
                <a:lnTo>
                  <a:pt x="34439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39" name="object 19"/>
          <p:cNvSpPr>
            <a:spLocks/>
          </p:cNvSpPr>
          <p:nvPr/>
        </p:nvSpPr>
        <p:spPr bwMode="auto">
          <a:xfrm>
            <a:off x="5008563" y="3049588"/>
            <a:ext cx="341312" cy="342900"/>
          </a:xfrm>
          <a:custGeom>
            <a:avLst/>
            <a:gdLst>
              <a:gd name="T0" fmla="*/ 34433 w 342264"/>
              <a:gd name="T1" fmla="*/ 0 h 342900"/>
              <a:gd name="T2" fmla="*/ 766 w 342264"/>
              <a:gd name="T3" fmla="*/ 29543 h 342900"/>
              <a:gd name="T4" fmla="*/ 0 w 342264"/>
              <a:gd name="T5" fmla="*/ 41444 h 342900"/>
              <a:gd name="T6" fmla="*/ 2899 w 342264"/>
              <a:gd name="T7" fmla="*/ 52888 h 342900"/>
              <a:gd name="T8" fmla="*/ 9226 w 342264"/>
              <a:gd name="T9" fmla="*/ 62984 h 342900"/>
              <a:gd name="T10" fmla="*/ 18745 w 342264"/>
              <a:gd name="T11" fmla="*/ 70842 h 342900"/>
              <a:gd name="T12" fmla="*/ 190926 w 342264"/>
              <a:gd name="T13" fmla="*/ 171274 h 342900"/>
              <a:gd name="T14" fmla="*/ 18745 w 342264"/>
              <a:gd name="T15" fmla="*/ 271736 h 342900"/>
              <a:gd name="T16" fmla="*/ 9723 w 342264"/>
              <a:gd name="T17" fmla="*/ 279026 h 342900"/>
              <a:gd name="T18" fmla="*/ 3192 w 342264"/>
              <a:gd name="T19" fmla="*/ 289008 h 342900"/>
              <a:gd name="T20" fmla="*/ 75 w 342264"/>
              <a:gd name="T21" fmla="*/ 300398 h 342900"/>
              <a:gd name="T22" fmla="*/ 608 w 342264"/>
              <a:gd name="T23" fmla="*/ 312303 h 342900"/>
              <a:gd name="T24" fmla="*/ 5029 w 342264"/>
              <a:gd name="T25" fmla="*/ 323826 h 342900"/>
              <a:gd name="T26" fmla="*/ 12347 w 342264"/>
              <a:gd name="T27" fmla="*/ 332862 h 342900"/>
              <a:gd name="T28" fmla="*/ 22337 w 342264"/>
              <a:gd name="T29" fmla="*/ 339386 h 342900"/>
              <a:gd name="T30" fmla="*/ 33729 w 342264"/>
              <a:gd name="T31" fmla="*/ 342498 h 342900"/>
              <a:gd name="T32" fmla="*/ 45630 w 342264"/>
              <a:gd name="T33" fmla="*/ 341962 h 342900"/>
              <a:gd name="T34" fmla="*/ 57150 w 342264"/>
              <a:gd name="T35" fmla="*/ 337542 h 342900"/>
              <a:gd name="T36" fmla="*/ 342168 w 342264"/>
              <a:gd name="T37" fmla="*/ 171274 h 342900"/>
              <a:gd name="T38" fmla="*/ 57150 w 342264"/>
              <a:gd name="T39" fmla="*/ 5036 h 342900"/>
              <a:gd name="T40" fmla="*/ 46336 w 342264"/>
              <a:gd name="T41" fmla="*/ 766 h 342900"/>
              <a:gd name="T42" fmla="*/ 34433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33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7" y="332862"/>
                </a:lnTo>
                <a:lnTo>
                  <a:pt x="22337" y="339386"/>
                </a:lnTo>
                <a:lnTo>
                  <a:pt x="33729" y="342498"/>
                </a:lnTo>
                <a:lnTo>
                  <a:pt x="45630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36" y="766"/>
                </a:lnTo>
                <a:lnTo>
                  <a:pt x="34433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0" name="object 20"/>
          <p:cNvSpPr>
            <a:spLocks/>
          </p:cNvSpPr>
          <p:nvPr/>
        </p:nvSpPr>
        <p:spPr bwMode="auto">
          <a:xfrm>
            <a:off x="8535988" y="3049588"/>
            <a:ext cx="342900" cy="342900"/>
          </a:xfrm>
          <a:custGeom>
            <a:avLst/>
            <a:gdLst>
              <a:gd name="T0" fmla="*/ 34420 w 342265"/>
              <a:gd name="T1" fmla="*/ 0 h 342900"/>
              <a:gd name="T2" fmla="*/ 766 w 342265"/>
              <a:gd name="T3" fmla="*/ 29543 h 342900"/>
              <a:gd name="T4" fmla="*/ 0 w 342265"/>
              <a:gd name="T5" fmla="*/ 41444 h 342900"/>
              <a:gd name="T6" fmla="*/ 2899 w 342265"/>
              <a:gd name="T7" fmla="*/ 52888 h 342900"/>
              <a:gd name="T8" fmla="*/ 9226 w 342265"/>
              <a:gd name="T9" fmla="*/ 62984 h 342900"/>
              <a:gd name="T10" fmla="*/ 18745 w 342265"/>
              <a:gd name="T11" fmla="*/ 70842 h 342900"/>
              <a:gd name="T12" fmla="*/ 190926 w 342265"/>
              <a:gd name="T13" fmla="*/ 171274 h 342900"/>
              <a:gd name="T14" fmla="*/ 18745 w 342265"/>
              <a:gd name="T15" fmla="*/ 271736 h 342900"/>
              <a:gd name="T16" fmla="*/ 9723 w 342265"/>
              <a:gd name="T17" fmla="*/ 279026 h 342900"/>
              <a:gd name="T18" fmla="*/ 3192 w 342265"/>
              <a:gd name="T19" fmla="*/ 289008 h 342900"/>
              <a:gd name="T20" fmla="*/ 75 w 342265"/>
              <a:gd name="T21" fmla="*/ 300398 h 342900"/>
              <a:gd name="T22" fmla="*/ 608 w 342265"/>
              <a:gd name="T23" fmla="*/ 312303 h 342900"/>
              <a:gd name="T24" fmla="*/ 5029 w 342265"/>
              <a:gd name="T25" fmla="*/ 323826 h 342900"/>
              <a:gd name="T26" fmla="*/ 12345 w 342265"/>
              <a:gd name="T27" fmla="*/ 332862 h 342900"/>
              <a:gd name="T28" fmla="*/ 22329 w 342265"/>
              <a:gd name="T29" fmla="*/ 339386 h 342900"/>
              <a:gd name="T30" fmla="*/ 33716 w 342265"/>
              <a:gd name="T31" fmla="*/ 342498 h 342900"/>
              <a:gd name="T32" fmla="*/ 45619 w 342265"/>
              <a:gd name="T33" fmla="*/ 341962 h 342900"/>
              <a:gd name="T34" fmla="*/ 57150 w 342265"/>
              <a:gd name="T35" fmla="*/ 337542 h 342900"/>
              <a:gd name="T36" fmla="*/ 342168 w 342265"/>
              <a:gd name="T37" fmla="*/ 171274 h 342900"/>
              <a:gd name="T38" fmla="*/ 57150 w 342265"/>
              <a:gd name="T39" fmla="*/ 5036 h 342900"/>
              <a:gd name="T40" fmla="*/ 46325 w 342265"/>
              <a:gd name="T41" fmla="*/ 766 h 342900"/>
              <a:gd name="T42" fmla="*/ 34420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0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5" y="332862"/>
                </a:lnTo>
                <a:lnTo>
                  <a:pt x="22329" y="339386"/>
                </a:lnTo>
                <a:lnTo>
                  <a:pt x="33716" y="342498"/>
                </a:lnTo>
                <a:lnTo>
                  <a:pt x="45619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25" y="766"/>
                </a:lnTo>
                <a:lnTo>
                  <a:pt x="34420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1" name="object 21"/>
          <p:cNvSpPr>
            <a:spLocks/>
          </p:cNvSpPr>
          <p:nvPr/>
        </p:nvSpPr>
        <p:spPr bwMode="auto">
          <a:xfrm>
            <a:off x="8374063" y="3868738"/>
            <a:ext cx="546100" cy="1227137"/>
          </a:xfrm>
          <a:custGeom>
            <a:avLst/>
            <a:gdLst>
              <a:gd name="T0" fmla="*/ 0 w 546100"/>
              <a:gd name="T1" fmla="*/ 0 h 1227454"/>
              <a:gd name="T2" fmla="*/ 545561 w 546100"/>
              <a:gd name="T3" fmla="*/ 1227124 h 1227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6100" h="1227454">
                <a:moveTo>
                  <a:pt x="0" y="0"/>
                </a:moveTo>
                <a:lnTo>
                  <a:pt x="545561" y="1227124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2" name="object 22"/>
          <p:cNvSpPr>
            <a:spLocks/>
          </p:cNvSpPr>
          <p:nvPr/>
        </p:nvSpPr>
        <p:spPr bwMode="auto">
          <a:xfrm>
            <a:off x="8667750" y="4794250"/>
            <a:ext cx="319088" cy="369888"/>
          </a:xfrm>
          <a:custGeom>
            <a:avLst/>
            <a:gdLst>
              <a:gd name="T0" fmla="*/ 38258 w 320040"/>
              <a:gd name="T1" fmla="*/ 108265 h 370204"/>
              <a:gd name="T2" fmla="*/ 1916 w 320040"/>
              <a:gd name="T3" fmla="*/ 134409 h 370204"/>
              <a:gd name="T4" fmla="*/ 0 w 320040"/>
              <a:gd name="T5" fmla="*/ 146188 h 370204"/>
              <a:gd name="T6" fmla="*/ 1773 w 320040"/>
              <a:gd name="T7" fmla="*/ 157866 h 370204"/>
              <a:gd name="T8" fmla="*/ 7092 w 320040"/>
              <a:gd name="T9" fmla="*/ 168532 h 370204"/>
              <a:gd name="T10" fmla="*/ 15812 w 320040"/>
              <a:gd name="T11" fmla="*/ 177278 h 370204"/>
              <a:gd name="T12" fmla="*/ 283548 w 320040"/>
              <a:gd name="T13" fmla="*/ 370186 h 370204"/>
              <a:gd name="T14" fmla="*/ 298767 w 320040"/>
              <a:gd name="T15" fmla="*/ 231990 h 370204"/>
              <a:gd name="T16" fmla="*/ 222101 w 320040"/>
              <a:gd name="T17" fmla="*/ 231990 h 370204"/>
              <a:gd name="T18" fmla="*/ 60374 w 320040"/>
              <a:gd name="T19" fmla="*/ 115465 h 370204"/>
              <a:gd name="T20" fmla="*/ 50032 w 320040"/>
              <a:gd name="T21" fmla="*/ 110175 h 370204"/>
              <a:gd name="T22" fmla="*/ 38258 w 320040"/>
              <a:gd name="T23" fmla="*/ 108265 h 370204"/>
              <a:gd name="T24" fmla="*/ 279347 w 320040"/>
              <a:gd name="T25" fmla="*/ 0 h 370204"/>
              <a:gd name="T26" fmla="*/ 243924 w 320040"/>
              <a:gd name="T27" fmla="*/ 33839 h 370204"/>
              <a:gd name="T28" fmla="*/ 222101 w 320040"/>
              <a:gd name="T29" fmla="*/ 231990 h 370204"/>
              <a:gd name="T30" fmla="*/ 298767 w 320040"/>
              <a:gd name="T31" fmla="*/ 231990 h 370204"/>
              <a:gd name="T32" fmla="*/ 319667 w 320040"/>
              <a:gd name="T33" fmla="*/ 42191 h 370204"/>
              <a:gd name="T34" fmla="*/ 319828 w 320040"/>
              <a:gd name="T35" fmla="*/ 35581 h 370204"/>
              <a:gd name="T36" fmla="*/ 316689 w 320040"/>
              <a:gd name="T37" fmla="*/ 22683 h 370204"/>
              <a:gd name="T38" fmla="*/ 309486 w 320040"/>
              <a:gd name="T39" fmla="*/ 11835 h 370204"/>
              <a:gd name="T40" fmla="*/ 298994 w 320040"/>
              <a:gd name="T41" fmla="*/ 4005 h 370204"/>
              <a:gd name="T42" fmla="*/ 285987 w 320040"/>
              <a:gd name="T43" fmla="*/ 159 h 370204"/>
              <a:gd name="T44" fmla="*/ 279347 w 320040"/>
              <a:gd name="T45" fmla="*/ 0 h 370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0040" h="370204">
                <a:moveTo>
                  <a:pt x="38258" y="108265"/>
                </a:moveTo>
                <a:lnTo>
                  <a:pt x="1916" y="134409"/>
                </a:lnTo>
                <a:lnTo>
                  <a:pt x="0" y="146188"/>
                </a:lnTo>
                <a:lnTo>
                  <a:pt x="1773" y="157866"/>
                </a:lnTo>
                <a:lnTo>
                  <a:pt x="7092" y="168532"/>
                </a:lnTo>
                <a:lnTo>
                  <a:pt x="15812" y="177278"/>
                </a:lnTo>
                <a:lnTo>
                  <a:pt x="283548" y="370186"/>
                </a:lnTo>
                <a:lnTo>
                  <a:pt x="298767" y="231990"/>
                </a:lnTo>
                <a:lnTo>
                  <a:pt x="222101" y="231990"/>
                </a:lnTo>
                <a:lnTo>
                  <a:pt x="60374" y="115465"/>
                </a:lnTo>
                <a:lnTo>
                  <a:pt x="50032" y="110175"/>
                </a:lnTo>
                <a:lnTo>
                  <a:pt x="38258" y="108265"/>
                </a:lnTo>
                <a:close/>
              </a:path>
              <a:path w="320040" h="370204">
                <a:moveTo>
                  <a:pt x="279347" y="0"/>
                </a:moveTo>
                <a:lnTo>
                  <a:pt x="243924" y="33839"/>
                </a:lnTo>
                <a:lnTo>
                  <a:pt x="222101" y="231990"/>
                </a:lnTo>
                <a:lnTo>
                  <a:pt x="298767" y="231990"/>
                </a:lnTo>
                <a:lnTo>
                  <a:pt x="319667" y="42191"/>
                </a:lnTo>
                <a:lnTo>
                  <a:pt x="319828" y="35581"/>
                </a:lnTo>
                <a:lnTo>
                  <a:pt x="316689" y="22683"/>
                </a:lnTo>
                <a:lnTo>
                  <a:pt x="309486" y="11835"/>
                </a:lnTo>
                <a:lnTo>
                  <a:pt x="298994" y="4005"/>
                </a:lnTo>
                <a:lnTo>
                  <a:pt x="285987" y="159"/>
                </a:lnTo>
                <a:lnTo>
                  <a:pt x="279347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3" name="object 23"/>
          <p:cNvSpPr>
            <a:spLocks/>
          </p:cNvSpPr>
          <p:nvPr/>
        </p:nvSpPr>
        <p:spPr bwMode="auto">
          <a:xfrm>
            <a:off x="9094788" y="4805363"/>
            <a:ext cx="3168650" cy="1152525"/>
          </a:xfrm>
          <a:custGeom>
            <a:avLst/>
            <a:gdLst>
              <a:gd name="T0" fmla="*/ 0 w 3168650"/>
              <a:gd name="T1" fmla="*/ 192023 h 1152525"/>
              <a:gd name="T2" fmla="*/ 5581 w 3168650"/>
              <a:gd name="T3" fmla="*/ 145882 h 1152525"/>
              <a:gd name="T4" fmla="*/ 21435 w 3168650"/>
              <a:gd name="T5" fmla="*/ 103783 h 1152525"/>
              <a:gd name="T6" fmla="*/ 46227 w 3168650"/>
              <a:gd name="T7" fmla="*/ 67061 h 1152525"/>
              <a:gd name="T8" fmla="*/ 78622 w 3168650"/>
              <a:gd name="T9" fmla="*/ 37052 h 1152525"/>
              <a:gd name="T10" fmla="*/ 117284 w 3168650"/>
              <a:gd name="T11" fmla="*/ 15091 h 1152525"/>
              <a:gd name="T12" fmla="*/ 160879 w 3168650"/>
              <a:gd name="T13" fmla="*/ 2513 h 1152525"/>
              <a:gd name="T14" fmla="*/ 192023 w 3168650"/>
              <a:gd name="T15" fmla="*/ 0 h 1152525"/>
              <a:gd name="T16" fmla="*/ 2976341 w 3168650"/>
              <a:gd name="T17" fmla="*/ 0 h 1152525"/>
              <a:gd name="T18" fmla="*/ 3022483 w 3168650"/>
              <a:gd name="T19" fmla="*/ 5581 h 1152525"/>
              <a:gd name="T20" fmla="*/ 3064582 w 3168650"/>
              <a:gd name="T21" fmla="*/ 21435 h 1152525"/>
              <a:gd name="T22" fmla="*/ 3101303 w 3168650"/>
              <a:gd name="T23" fmla="*/ 46227 h 1152525"/>
              <a:gd name="T24" fmla="*/ 3131312 w 3168650"/>
              <a:gd name="T25" fmla="*/ 78622 h 1152525"/>
              <a:gd name="T26" fmla="*/ 3153273 w 3168650"/>
              <a:gd name="T27" fmla="*/ 117284 h 1152525"/>
              <a:gd name="T28" fmla="*/ 3165851 w 3168650"/>
              <a:gd name="T29" fmla="*/ 160879 h 1152525"/>
              <a:gd name="T30" fmla="*/ 3168365 w 3168650"/>
              <a:gd name="T31" fmla="*/ 192023 h 1152525"/>
              <a:gd name="T32" fmla="*/ 3168365 w 3168650"/>
              <a:gd name="T33" fmla="*/ 960119 h 1152525"/>
              <a:gd name="T34" fmla="*/ 3162784 w 3168650"/>
              <a:gd name="T35" fmla="*/ 1006261 h 1152525"/>
              <a:gd name="T36" fmla="*/ 3146929 w 3168650"/>
              <a:gd name="T37" fmla="*/ 1048360 h 1152525"/>
              <a:gd name="T38" fmla="*/ 3122137 w 3168650"/>
              <a:gd name="T39" fmla="*/ 1085082 h 1152525"/>
              <a:gd name="T40" fmla="*/ 3089743 w 3168650"/>
              <a:gd name="T41" fmla="*/ 1115091 h 1152525"/>
              <a:gd name="T42" fmla="*/ 3051080 w 3168650"/>
              <a:gd name="T43" fmla="*/ 1137052 h 1152525"/>
              <a:gd name="T44" fmla="*/ 3007485 w 3168650"/>
              <a:gd name="T45" fmla="*/ 1149630 h 1152525"/>
              <a:gd name="T46" fmla="*/ 2976341 w 3168650"/>
              <a:gd name="T47" fmla="*/ 1152143 h 1152525"/>
              <a:gd name="T48" fmla="*/ 192023 w 3168650"/>
              <a:gd name="T49" fmla="*/ 1152143 h 1152525"/>
              <a:gd name="T50" fmla="*/ 145882 w 3168650"/>
              <a:gd name="T51" fmla="*/ 1146562 h 1152525"/>
              <a:gd name="T52" fmla="*/ 103783 w 3168650"/>
              <a:gd name="T53" fmla="*/ 1130708 h 1152525"/>
              <a:gd name="T54" fmla="*/ 67061 w 3168650"/>
              <a:gd name="T55" fmla="*/ 1105916 h 1152525"/>
              <a:gd name="T56" fmla="*/ 37052 w 3168650"/>
              <a:gd name="T57" fmla="*/ 1073521 h 1152525"/>
              <a:gd name="T58" fmla="*/ 15091 w 3168650"/>
              <a:gd name="T59" fmla="*/ 1034859 h 1152525"/>
              <a:gd name="T60" fmla="*/ 2513 w 3168650"/>
              <a:gd name="T61" fmla="*/ 991264 h 1152525"/>
              <a:gd name="T62" fmla="*/ 0 w 3168650"/>
              <a:gd name="T63" fmla="*/ 960119 h 1152525"/>
              <a:gd name="T64" fmla="*/ 0 w 31686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68650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976341" y="0"/>
                </a:lnTo>
                <a:lnTo>
                  <a:pt x="3022483" y="5581"/>
                </a:lnTo>
                <a:lnTo>
                  <a:pt x="3064582" y="21435"/>
                </a:lnTo>
                <a:lnTo>
                  <a:pt x="3101303" y="46227"/>
                </a:lnTo>
                <a:lnTo>
                  <a:pt x="3131312" y="78622"/>
                </a:lnTo>
                <a:lnTo>
                  <a:pt x="3153273" y="117284"/>
                </a:lnTo>
                <a:lnTo>
                  <a:pt x="3165851" y="160879"/>
                </a:lnTo>
                <a:lnTo>
                  <a:pt x="3168365" y="192023"/>
                </a:lnTo>
                <a:lnTo>
                  <a:pt x="3168365" y="960119"/>
                </a:lnTo>
                <a:lnTo>
                  <a:pt x="3162784" y="1006261"/>
                </a:lnTo>
                <a:lnTo>
                  <a:pt x="3146929" y="1048360"/>
                </a:lnTo>
                <a:lnTo>
                  <a:pt x="3122137" y="1085082"/>
                </a:lnTo>
                <a:lnTo>
                  <a:pt x="3089743" y="1115091"/>
                </a:lnTo>
                <a:lnTo>
                  <a:pt x="3051080" y="1137052"/>
                </a:lnTo>
                <a:lnTo>
                  <a:pt x="3007485" y="1149630"/>
                </a:lnTo>
                <a:lnTo>
                  <a:pt x="2976341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4" name="object 24"/>
          <p:cNvSpPr>
            <a:spLocks/>
          </p:cNvSpPr>
          <p:nvPr/>
        </p:nvSpPr>
        <p:spPr bwMode="auto">
          <a:xfrm>
            <a:off x="8609013" y="5281613"/>
            <a:ext cx="341312" cy="342900"/>
          </a:xfrm>
          <a:custGeom>
            <a:avLst/>
            <a:gdLst>
              <a:gd name="T0" fmla="*/ 34421 w 342265"/>
              <a:gd name="T1" fmla="*/ 0 h 342900"/>
              <a:gd name="T2" fmla="*/ 771 w 342265"/>
              <a:gd name="T3" fmla="*/ 29520 h 342900"/>
              <a:gd name="T4" fmla="*/ 0 w 342265"/>
              <a:gd name="T5" fmla="*/ 41434 h 342900"/>
              <a:gd name="T6" fmla="*/ 2891 w 342265"/>
              <a:gd name="T7" fmla="*/ 52889 h 342900"/>
              <a:gd name="T8" fmla="*/ 9213 w 342265"/>
              <a:gd name="T9" fmla="*/ 62990 h 342900"/>
              <a:gd name="T10" fmla="*/ 18733 w 342265"/>
              <a:gd name="T11" fmla="*/ 70842 h 342900"/>
              <a:gd name="T12" fmla="*/ 190915 w 342265"/>
              <a:gd name="T13" fmla="*/ 171305 h 342900"/>
              <a:gd name="T14" fmla="*/ 18733 w 342265"/>
              <a:gd name="T15" fmla="*/ 271736 h 342900"/>
              <a:gd name="T16" fmla="*/ 9718 w 342265"/>
              <a:gd name="T17" fmla="*/ 279032 h 342900"/>
              <a:gd name="T18" fmla="*/ 3191 w 342265"/>
              <a:gd name="T19" fmla="*/ 289018 h 342900"/>
              <a:gd name="T20" fmla="*/ 77 w 342265"/>
              <a:gd name="T21" fmla="*/ 300410 h 342900"/>
              <a:gd name="T22" fmla="*/ 608 w 342265"/>
              <a:gd name="T23" fmla="*/ 312319 h 342900"/>
              <a:gd name="T24" fmla="*/ 5017 w 342265"/>
              <a:gd name="T25" fmla="*/ 323857 h 342900"/>
              <a:gd name="T26" fmla="*/ 12326 w 342265"/>
              <a:gd name="T27" fmla="*/ 332881 h 342900"/>
              <a:gd name="T28" fmla="*/ 22317 w 342265"/>
              <a:gd name="T29" fmla="*/ 339402 h 342900"/>
              <a:gd name="T30" fmla="*/ 33711 w 342265"/>
              <a:gd name="T31" fmla="*/ 342508 h 342900"/>
              <a:gd name="T32" fmla="*/ 45616 w 342265"/>
              <a:gd name="T33" fmla="*/ 341966 h 342900"/>
              <a:gd name="T34" fmla="*/ 57138 w 342265"/>
              <a:gd name="T35" fmla="*/ 337542 h 342900"/>
              <a:gd name="T36" fmla="*/ 342157 w 342265"/>
              <a:gd name="T37" fmla="*/ 171305 h 342900"/>
              <a:gd name="T38" fmla="*/ 57138 w 342265"/>
              <a:gd name="T39" fmla="*/ 5036 h 342900"/>
              <a:gd name="T40" fmla="*/ 46325 w 342265"/>
              <a:gd name="T41" fmla="*/ 766 h 342900"/>
              <a:gd name="T42" fmla="*/ 3442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1" y="0"/>
                </a:moveTo>
                <a:lnTo>
                  <a:pt x="771" y="29520"/>
                </a:lnTo>
                <a:lnTo>
                  <a:pt x="0" y="41434"/>
                </a:lnTo>
                <a:lnTo>
                  <a:pt x="2891" y="52889"/>
                </a:lnTo>
                <a:lnTo>
                  <a:pt x="9213" y="62990"/>
                </a:lnTo>
                <a:lnTo>
                  <a:pt x="18733" y="70842"/>
                </a:lnTo>
                <a:lnTo>
                  <a:pt x="190915" y="171305"/>
                </a:lnTo>
                <a:lnTo>
                  <a:pt x="18733" y="271736"/>
                </a:lnTo>
                <a:lnTo>
                  <a:pt x="9718" y="279032"/>
                </a:lnTo>
                <a:lnTo>
                  <a:pt x="3191" y="289018"/>
                </a:lnTo>
                <a:lnTo>
                  <a:pt x="77" y="300410"/>
                </a:lnTo>
                <a:lnTo>
                  <a:pt x="608" y="312319"/>
                </a:lnTo>
                <a:lnTo>
                  <a:pt x="5017" y="323857"/>
                </a:lnTo>
                <a:lnTo>
                  <a:pt x="12326" y="332881"/>
                </a:lnTo>
                <a:lnTo>
                  <a:pt x="22317" y="339402"/>
                </a:lnTo>
                <a:lnTo>
                  <a:pt x="33711" y="342508"/>
                </a:lnTo>
                <a:lnTo>
                  <a:pt x="45616" y="341966"/>
                </a:lnTo>
                <a:lnTo>
                  <a:pt x="57138" y="337542"/>
                </a:lnTo>
                <a:lnTo>
                  <a:pt x="342157" y="171305"/>
                </a:lnTo>
                <a:lnTo>
                  <a:pt x="57138" y="5036"/>
                </a:lnTo>
                <a:lnTo>
                  <a:pt x="46325" y="766"/>
                </a:lnTo>
                <a:lnTo>
                  <a:pt x="34421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5" name="object 25"/>
          <p:cNvSpPr>
            <a:spLocks/>
          </p:cNvSpPr>
          <p:nvPr/>
        </p:nvSpPr>
        <p:spPr bwMode="auto">
          <a:xfrm>
            <a:off x="8086725" y="5813425"/>
            <a:ext cx="952500" cy="884238"/>
          </a:xfrm>
          <a:custGeom>
            <a:avLst/>
            <a:gdLst>
              <a:gd name="T0" fmla="*/ 0 w 953134"/>
              <a:gd name="T1" fmla="*/ 0 h 884554"/>
              <a:gd name="T2" fmla="*/ 952682 w 953134"/>
              <a:gd name="T3" fmla="*/ 884377 h 8845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3134" h="884554">
                <a:moveTo>
                  <a:pt x="0" y="0"/>
                </a:moveTo>
                <a:lnTo>
                  <a:pt x="952682" y="884377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6" name="object 26"/>
          <p:cNvSpPr>
            <a:spLocks/>
          </p:cNvSpPr>
          <p:nvPr/>
        </p:nvSpPr>
        <p:spPr bwMode="auto">
          <a:xfrm>
            <a:off x="8742363" y="6405563"/>
            <a:ext cx="352425" cy="342900"/>
          </a:xfrm>
          <a:custGeom>
            <a:avLst/>
            <a:gdLst>
              <a:gd name="T0" fmla="*/ 37664 w 351790"/>
              <a:gd name="T1" fmla="*/ 195429 h 342900"/>
              <a:gd name="T2" fmla="*/ 928 w 351790"/>
              <a:gd name="T3" fmla="*/ 225212 h 342900"/>
              <a:gd name="T4" fmla="*/ 0 w 351790"/>
              <a:gd name="T5" fmla="*/ 233999 h 342900"/>
              <a:gd name="T6" fmla="*/ 2260 w 351790"/>
              <a:gd name="T7" fmla="*/ 246470 h 342900"/>
              <a:gd name="T8" fmla="*/ 8364 w 351790"/>
              <a:gd name="T9" fmla="*/ 257359 h 342900"/>
              <a:gd name="T10" fmla="*/ 17726 w 351790"/>
              <a:gd name="T11" fmla="*/ 265748 h 342900"/>
              <a:gd name="T12" fmla="*/ 29762 w 351790"/>
              <a:gd name="T13" fmla="*/ 270719 h 342900"/>
              <a:gd name="T14" fmla="*/ 351752 w 351790"/>
              <a:gd name="T15" fmla="*/ 342780 h 342900"/>
              <a:gd name="T16" fmla="*/ 320553 w 351790"/>
              <a:gd name="T17" fmla="*/ 239873 h 342900"/>
              <a:gd name="T18" fmla="*/ 240927 w 351790"/>
              <a:gd name="T19" fmla="*/ 239873 h 342900"/>
              <a:gd name="T20" fmla="*/ 46404 w 351790"/>
              <a:gd name="T21" fmla="*/ 196348 h 342900"/>
              <a:gd name="T22" fmla="*/ 37664 w 351790"/>
              <a:gd name="T23" fmla="*/ 195429 h 342900"/>
              <a:gd name="T24" fmla="*/ 221150 w 351790"/>
              <a:gd name="T25" fmla="*/ 0 h 342900"/>
              <a:gd name="T26" fmla="*/ 183975 w 351790"/>
              <a:gd name="T27" fmla="*/ 24403 h 342900"/>
              <a:gd name="T28" fmla="*/ 181465 w 351790"/>
              <a:gd name="T29" fmla="*/ 36465 h 342900"/>
              <a:gd name="T30" fmla="*/ 183076 w 351790"/>
              <a:gd name="T31" fmla="*/ 49129 h 342900"/>
              <a:gd name="T32" fmla="*/ 240927 w 351790"/>
              <a:gd name="T33" fmla="*/ 239873 h 342900"/>
              <a:gd name="T34" fmla="*/ 320553 w 351790"/>
              <a:gd name="T35" fmla="*/ 239873 h 342900"/>
              <a:gd name="T36" fmla="*/ 256015 w 351790"/>
              <a:gd name="T37" fmla="*/ 27001 h 342900"/>
              <a:gd name="T38" fmla="*/ 221150 w 351790"/>
              <a:gd name="T3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1790" h="342900">
                <a:moveTo>
                  <a:pt x="37664" y="195429"/>
                </a:moveTo>
                <a:lnTo>
                  <a:pt x="928" y="225212"/>
                </a:lnTo>
                <a:lnTo>
                  <a:pt x="0" y="233999"/>
                </a:lnTo>
                <a:lnTo>
                  <a:pt x="2260" y="246470"/>
                </a:lnTo>
                <a:lnTo>
                  <a:pt x="8364" y="257359"/>
                </a:lnTo>
                <a:lnTo>
                  <a:pt x="17726" y="265748"/>
                </a:lnTo>
                <a:lnTo>
                  <a:pt x="29762" y="270719"/>
                </a:lnTo>
                <a:lnTo>
                  <a:pt x="351752" y="342780"/>
                </a:lnTo>
                <a:lnTo>
                  <a:pt x="320553" y="239873"/>
                </a:lnTo>
                <a:lnTo>
                  <a:pt x="240927" y="239873"/>
                </a:lnTo>
                <a:lnTo>
                  <a:pt x="46404" y="196348"/>
                </a:lnTo>
                <a:lnTo>
                  <a:pt x="37664" y="195429"/>
                </a:lnTo>
                <a:close/>
              </a:path>
              <a:path w="351790" h="342900">
                <a:moveTo>
                  <a:pt x="221150" y="0"/>
                </a:moveTo>
                <a:lnTo>
                  <a:pt x="183975" y="24403"/>
                </a:lnTo>
                <a:lnTo>
                  <a:pt x="181465" y="36465"/>
                </a:lnTo>
                <a:lnTo>
                  <a:pt x="183076" y="49129"/>
                </a:lnTo>
                <a:lnTo>
                  <a:pt x="240927" y="239873"/>
                </a:lnTo>
                <a:lnTo>
                  <a:pt x="320553" y="239873"/>
                </a:lnTo>
                <a:lnTo>
                  <a:pt x="256015" y="27001"/>
                </a:lnTo>
                <a:lnTo>
                  <a:pt x="221150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7" name="object 27"/>
          <p:cNvSpPr>
            <a:spLocks/>
          </p:cNvSpPr>
          <p:nvPr/>
        </p:nvSpPr>
        <p:spPr bwMode="auto">
          <a:xfrm>
            <a:off x="6789738" y="2212975"/>
            <a:ext cx="5762625" cy="5256213"/>
          </a:xfrm>
          <a:custGeom>
            <a:avLst/>
            <a:gdLst>
              <a:gd name="T0" fmla="*/ 0 w 5761990"/>
              <a:gd name="T1" fmla="*/ 0 h 5256530"/>
              <a:gd name="T2" fmla="*/ 5761847 w 5761990"/>
              <a:gd name="T3" fmla="*/ 0 h 5256530"/>
              <a:gd name="T4" fmla="*/ 5761847 w 5761990"/>
              <a:gd name="T5" fmla="*/ 5256205 h 5256530"/>
              <a:gd name="T6" fmla="*/ 5404073 w 5761990"/>
              <a:gd name="T7" fmla="*/ 5256205 h 5256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1990" h="5256530">
                <a:moveTo>
                  <a:pt x="0" y="0"/>
                </a:moveTo>
                <a:lnTo>
                  <a:pt x="5761847" y="0"/>
                </a:lnTo>
                <a:lnTo>
                  <a:pt x="5761847" y="5256205"/>
                </a:lnTo>
                <a:lnTo>
                  <a:pt x="5404073" y="5256205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8" name="object 28"/>
          <p:cNvSpPr>
            <a:spLocks/>
          </p:cNvSpPr>
          <p:nvPr/>
        </p:nvSpPr>
        <p:spPr bwMode="auto">
          <a:xfrm>
            <a:off x="12118975" y="7297738"/>
            <a:ext cx="342900" cy="342900"/>
          </a:xfrm>
          <a:custGeom>
            <a:avLst/>
            <a:gdLst>
              <a:gd name="T0" fmla="*/ 308449 w 342265"/>
              <a:gd name="T1" fmla="*/ 0 h 342900"/>
              <a:gd name="T2" fmla="*/ 296543 w 342265"/>
              <a:gd name="T3" fmla="*/ 536 h 342900"/>
              <a:gd name="T4" fmla="*/ 285018 w 342265"/>
              <a:gd name="T5" fmla="*/ 4959 h 342900"/>
              <a:gd name="T6" fmla="*/ 0 w 342265"/>
              <a:gd name="T7" fmla="*/ 171218 h 342900"/>
              <a:gd name="T8" fmla="*/ 285018 w 342265"/>
              <a:gd name="T9" fmla="*/ 337477 h 342900"/>
              <a:gd name="T10" fmla="*/ 295804 w 342265"/>
              <a:gd name="T11" fmla="*/ 341737 h 342900"/>
              <a:gd name="T12" fmla="*/ 307713 w 342265"/>
              <a:gd name="T13" fmla="*/ 342508 h 342900"/>
              <a:gd name="T14" fmla="*/ 319163 w 342265"/>
              <a:gd name="T15" fmla="*/ 339613 h 342900"/>
              <a:gd name="T16" fmla="*/ 329260 w 342265"/>
              <a:gd name="T17" fmla="*/ 333286 h 342900"/>
              <a:gd name="T18" fmla="*/ 337108 w 342265"/>
              <a:gd name="T19" fmla="*/ 323761 h 342900"/>
              <a:gd name="T20" fmla="*/ 341376 w 342265"/>
              <a:gd name="T21" fmla="*/ 312959 h 342900"/>
              <a:gd name="T22" fmla="*/ 342146 w 342265"/>
              <a:gd name="T23" fmla="*/ 301055 h 342900"/>
              <a:gd name="T24" fmla="*/ 339250 w 342265"/>
              <a:gd name="T25" fmla="*/ 289610 h 342900"/>
              <a:gd name="T26" fmla="*/ 332922 w 342265"/>
              <a:gd name="T27" fmla="*/ 279514 h 342900"/>
              <a:gd name="T28" fmla="*/ 323392 w 342265"/>
              <a:gd name="T29" fmla="*/ 271659 h 342900"/>
              <a:gd name="T30" fmla="*/ 151241 w 342265"/>
              <a:gd name="T31" fmla="*/ 171218 h 342900"/>
              <a:gd name="T32" fmla="*/ 323392 w 342265"/>
              <a:gd name="T33" fmla="*/ 70777 h 342900"/>
              <a:gd name="T34" fmla="*/ 332437 w 342265"/>
              <a:gd name="T35" fmla="*/ 63464 h 342900"/>
              <a:gd name="T36" fmla="*/ 338963 w 342265"/>
              <a:gd name="T37" fmla="*/ 53478 h 342900"/>
              <a:gd name="T38" fmla="*/ 342072 w 342265"/>
              <a:gd name="T39" fmla="*/ 42090 h 342900"/>
              <a:gd name="T40" fmla="*/ 341531 w 342265"/>
              <a:gd name="T41" fmla="*/ 30188 h 342900"/>
              <a:gd name="T42" fmla="*/ 337108 w 342265"/>
              <a:gd name="T43" fmla="*/ 18663 h 342900"/>
              <a:gd name="T44" fmla="*/ 329823 w 342265"/>
              <a:gd name="T45" fmla="*/ 9644 h 342900"/>
              <a:gd name="T46" fmla="*/ 319840 w 342265"/>
              <a:gd name="T47" fmla="*/ 3114 h 342900"/>
              <a:gd name="T48" fmla="*/ 308449 w 342265"/>
              <a:gd name="T4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265" h="342900">
                <a:moveTo>
                  <a:pt x="308449" y="0"/>
                </a:moveTo>
                <a:lnTo>
                  <a:pt x="296543" y="536"/>
                </a:lnTo>
                <a:lnTo>
                  <a:pt x="285018" y="4959"/>
                </a:lnTo>
                <a:lnTo>
                  <a:pt x="0" y="171218"/>
                </a:lnTo>
                <a:lnTo>
                  <a:pt x="285018" y="337477"/>
                </a:lnTo>
                <a:lnTo>
                  <a:pt x="295804" y="341737"/>
                </a:lnTo>
                <a:lnTo>
                  <a:pt x="307713" y="342508"/>
                </a:lnTo>
                <a:lnTo>
                  <a:pt x="319163" y="339613"/>
                </a:lnTo>
                <a:lnTo>
                  <a:pt x="329260" y="333286"/>
                </a:lnTo>
                <a:lnTo>
                  <a:pt x="337108" y="323761"/>
                </a:lnTo>
                <a:lnTo>
                  <a:pt x="341376" y="312959"/>
                </a:lnTo>
                <a:lnTo>
                  <a:pt x="342146" y="301055"/>
                </a:lnTo>
                <a:lnTo>
                  <a:pt x="339250" y="289610"/>
                </a:lnTo>
                <a:lnTo>
                  <a:pt x="332922" y="279514"/>
                </a:lnTo>
                <a:lnTo>
                  <a:pt x="323392" y="271659"/>
                </a:lnTo>
                <a:lnTo>
                  <a:pt x="151241" y="171218"/>
                </a:lnTo>
                <a:lnTo>
                  <a:pt x="323392" y="70777"/>
                </a:lnTo>
                <a:lnTo>
                  <a:pt x="332437" y="63464"/>
                </a:lnTo>
                <a:lnTo>
                  <a:pt x="338963" y="53478"/>
                </a:lnTo>
                <a:lnTo>
                  <a:pt x="342072" y="42090"/>
                </a:lnTo>
                <a:lnTo>
                  <a:pt x="341531" y="30188"/>
                </a:lnTo>
                <a:lnTo>
                  <a:pt x="337108" y="18663"/>
                </a:lnTo>
                <a:lnTo>
                  <a:pt x="329823" y="9644"/>
                </a:lnTo>
                <a:lnTo>
                  <a:pt x="319840" y="3114"/>
                </a:lnTo>
                <a:lnTo>
                  <a:pt x="308449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49" name="object 29"/>
          <p:cNvSpPr>
            <a:spLocks/>
          </p:cNvSpPr>
          <p:nvPr/>
        </p:nvSpPr>
        <p:spPr bwMode="auto">
          <a:xfrm>
            <a:off x="6789738" y="2182813"/>
            <a:ext cx="0" cy="238125"/>
          </a:xfrm>
          <a:custGeom>
            <a:avLst/>
            <a:gdLst>
              <a:gd name="T0" fmla="*/ 0 h 238125"/>
              <a:gd name="T1" fmla="*/ 237622 h 23812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38125">
                <a:moveTo>
                  <a:pt x="0" y="0"/>
                </a:moveTo>
                <a:lnTo>
                  <a:pt x="0" y="2376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50" name="object 30"/>
          <p:cNvSpPr>
            <a:spLocks/>
          </p:cNvSpPr>
          <p:nvPr/>
        </p:nvSpPr>
        <p:spPr bwMode="auto">
          <a:xfrm>
            <a:off x="165100" y="1563688"/>
            <a:ext cx="12839700" cy="6913562"/>
          </a:xfrm>
          <a:custGeom>
            <a:avLst/>
            <a:gdLst>
              <a:gd name="T0" fmla="*/ 0 w 12839700"/>
              <a:gd name="T1" fmla="*/ 6912772 h 6913245"/>
              <a:gd name="T2" fmla="*/ 12839090 w 12839700"/>
              <a:gd name="T3" fmla="*/ 6912772 h 6913245"/>
              <a:gd name="T4" fmla="*/ 12839090 w 12839700"/>
              <a:gd name="T5" fmla="*/ 0 h 6913245"/>
              <a:gd name="T6" fmla="*/ 0 w 12839700"/>
              <a:gd name="T7" fmla="*/ 0 h 6913245"/>
              <a:gd name="T8" fmla="*/ 0 w 12839700"/>
              <a:gd name="T9" fmla="*/ 6912772 h 69132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839700" h="6913245">
                <a:moveTo>
                  <a:pt x="0" y="6912772"/>
                </a:moveTo>
                <a:lnTo>
                  <a:pt x="12839090" y="6912772"/>
                </a:lnTo>
                <a:lnTo>
                  <a:pt x="12839090" y="0"/>
                </a:lnTo>
                <a:lnTo>
                  <a:pt x="0" y="0"/>
                </a:lnTo>
                <a:lnTo>
                  <a:pt x="0" y="69127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1" name="object 31"/>
          <p:cNvSpPr txBox="1"/>
          <p:nvPr/>
        </p:nvSpPr>
        <p:spPr>
          <a:xfrm>
            <a:off x="1373188" y="3709988"/>
            <a:ext cx="10553700" cy="3581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/>
            <a:r>
              <a:rPr lang="x-none" altLang="x-none" sz="4000" b="1">
                <a:latin typeface="Arial" charset="0"/>
              </a:rPr>
              <a:t>Based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on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what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you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know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about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the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sample,</a:t>
            </a:r>
            <a:endParaRPr lang="x-none" altLang="x-none" sz="4000">
              <a:latin typeface="Arial" charset="0"/>
            </a:endParaRPr>
          </a:p>
          <a:p>
            <a:pPr>
              <a:spcBef>
                <a:spcPts val="25"/>
              </a:spcBef>
            </a:pPr>
            <a:endParaRPr lang="x-none" altLang="x-none" sz="41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x-none" altLang="x-none" sz="4000" b="1">
                <a:latin typeface="Arial" charset="0"/>
              </a:rPr>
              <a:t>you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can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make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a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good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guess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what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you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can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get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out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of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a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metagenome</a:t>
            </a:r>
            <a:endParaRPr lang="x-none" altLang="x-none" sz="4000">
              <a:latin typeface="Arial" charset="0"/>
            </a:endParaRPr>
          </a:p>
          <a:p>
            <a:pPr>
              <a:spcBef>
                <a:spcPts val="25"/>
              </a:spcBef>
            </a:pPr>
            <a:endParaRPr lang="x-none" altLang="x-none" sz="410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x-none" altLang="x-none" sz="4000" b="1">
                <a:latin typeface="Arial" charset="0"/>
              </a:rPr>
              <a:t>(and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if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that’s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worth</a:t>
            </a:r>
            <a:r>
              <a:rPr lang="x-none" altLang="x-none" sz="4000" b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4000" b="1">
                <a:latin typeface="Arial" charset="0"/>
              </a:rPr>
              <a:t>it)</a:t>
            </a:r>
            <a:endParaRPr lang="x-none" altLang="x-none" sz="4000">
              <a:latin typeface="Arial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116138" y="2797175"/>
            <a:ext cx="252571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Selective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environment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(low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to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moderate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476500" y="7118350"/>
            <a:ext cx="1790700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High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(soil/sediments/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eukaryotes)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5913" y="5462588"/>
            <a:ext cx="15081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Me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agenome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73713" y="2797175"/>
            <a:ext cx="260826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WWTP,</a:t>
            </a:r>
          </a:p>
          <a:p>
            <a:r>
              <a:rPr lang="x-none" altLang="x-none" sz="2000">
                <a:latin typeface="Arial" charset="0"/>
              </a:rPr>
              <a:t>enrichments,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deepsea)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500688" y="4957763"/>
            <a:ext cx="2382837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microdiversity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(e.g.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cheese</a:t>
            </a:r>
          </a:p>
          <a:p>
            <a:r>
              <a:rPr lang="x-none" altLang="x-none" sz="2000">
                <a:latin typeface="Arial" charset="0"/>
              </a:rPr>
              <a:t>starter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cultures)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317038" y="2797175"/>
            <a:ext cx="2130425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/>
            <a:r>
              <a:rPr lang="x-none" altLang="x-none" sz="2000" i="1">
                <a:latin typeface="Arial" charset="0"/>
              </a:rPr>
              <a:t>De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 i="1">
                <a:latin typeface="Arial" charset="0"/>
              </a:rPr>
              <a:t>novo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Assembly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Genome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binning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analysis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90063" y="5030788"/>
            <a:ext cx="2749550" cy="5842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(Isolation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sequencing)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Mapping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021638" y="7046913"/>
            <a:ext cx="2608262" cy="5842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spc="-20" dirty="0">
                <a:latin typeface="Arial"/>
                <a:ea typeface="+mn-ea"/>
                <a:cs typeface="Arial"/>
              </a:rPr>
              <a:t>MG-R</a:t>
            </a:r>
            <a:r>
              <a:rPr sz="2000" spc="-15" dirty="0">
                <a:latin typeface="Arial"/>
                <a:ea typeface="+mn-ea"/>
                <a:cs typeface="Arial"/>
              </a:rPr>
              <a:t>AST/</a:t>
            </a:r>
            <a:r>
              <a:rPr sz="2000" spc="-20" dirty="0">
                <a:latin typeface="Arial"/>
                <a:ea typeface="+mn-ea"/>
                <a:cs typeface="Arial"/>
              </a:rPr>
              <a:t>MEG</a:t>
            </a:r>
            <a:r>
              <a:rPr sz="2000" dirty="0">
                <a:latin typeface="Arial"/>
                <a:ea typeface="+mn-ea"/>
                <a:cs typeface="Arial"/>
              </a:rPr>
              <a:t>AN</a:t>
            </a:r>
            <a:r>
              <a:rPr sz="2000" spc="-10" dirty="0">
                <a:latin typeface="Arial"/>
                <a:ea typeface="+mn-ea"/>
                <a:cs typeface="Arial"/>
              </a:rPr>
              <a:t>/etc</a:t>
            </a:r>
            <a:endParaRPr sz="2000">
              <a:latin typeface="Arial"/>
              <a:ea typeface="+mn-ea"/>
              <a:cs typeface="Arial"/>
            </a:endParaRPr>
          </a:p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Marker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gene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search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021638" y="7656513"/>
            <a:ext cx="3554412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‘communi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y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me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abolic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potentia</a:t>
            </a:r>
            <a:r>
              <a:rPr sz="2000" spc="-5" dirty="0">
                <a:latin typeface="Arial"/>
                <a:ea typeface="+mn-ea"/>
                <a:cs typeface="Arial"/>
              </a:rPr>
              <a:t>l</a:t>
            </a:r>
            <a:r>
              <a:rPr sz="2000" dirty="0">
                <a:latin typeface="Arial"/>
                <a:ea typeface="+mn-ea"/>
                <a:cs typeface="Arial"/>
              </a:rPr>
              <a:t>’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246888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dirty="0"/>
              <a:t>atasets</a:t>
            </a:r>
            <a:r>
              <a:rPr spc="-10" dirty="0"/>
              <a:t>,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di</a:t>
            </a:r>
            <a:r>
              <a:rPr dirty="0"/>
              <a:t>ffere</a:t>
            </a:r>
            <a:r>
              <a:rPr spc="-30" dirty="0"/>
              <a:t>n</a:t>
            </a:r>
            <a:r>
              <a:rPr dirty="0"/>
              <a:t>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a</a:t>
            </a:r>
            <a:r>
              <a:rPr spc="-30" dirty="0"/>
              <a:t>pp</a:t>
            </a:r>
            <a:r>
              <a:rPr dirty="0"/>
              <a:t>r</a:t>
            </a:r>
            <a:r>
              <a:rPr spc="-30" dirty="0"/>
              <a:t>o</a:t>
            </a:r>
            <a:r>
              <a:rPr dirty="0"/>
              <a:t>ac</a:t>
            </a:r>
            <a:r>
              <a:rPr spc="-30" dirty="0"/>
              <a:t>h</a:t>
            </a:r>
            <a:r>
              <a:rPr dirty="0"/>
              <a:t>es</a:t>
            </a:r>
          </a:p>
        </p:txBody>
      </p:sp>
      <p:sp>
        <p:nvSpPr>
          <p:cNvPr id="6157" name="object 13"/>
          <p:cNvSpPr>
            <a:spLocks/>
          </p:cNvSpPr>
          <p:nvPr/>
        </p:nvSpPr>
        <p:spPr bwMode="auto">
          <a:xfrm>
            <a:off x="238125" y="5164138"/>
            <a:ext cx="1655763" cy="865187"/>
          </a:xfrm>
          <a:custGeom>
            <a:avLst/>
            <a:gdLst>
              <a:gd name="T0" fmla="*/ 0 w 1656714"/>
              <a:gd name="T1" fmla="*/ 144017 h 864235"/>
              <a:gd name="T2" fmla="*/ 6444 w 1656714"/>
              <a:gd name="T3" fmla="*/ 101280 h 864235"/>
              <a:gd name="T4" fmla="*/ 24486 w 1656714"/>
              <a:gd name="T5" fmla="*/ 63649 h 864235"/>
              <a:gd name="T6" fmla="*/ 52184 w 1656714"/>
              <a:gd name="T7" fmla="*/ 33065 h 864235"/>
              <a:gd name="T8" fmla="*/ 87597 w 1656714"/>
              <a:gd name="T9" fmla="*/ 11468 h 864235"/>
              <a:gd name="T10" fmla="*/ 128786 w 1656714"/>
              <a:gd name="T11" fmla="*/ 795 h 864235"/>
              <a:gd name="T12" fmla="*/ 1512163 w 1656714"/>
              <a:gd name="T13" fmla="*/ 0 h 864235"/>
              <a:gd name="T14" fmla="*/ 1526854 w 1656714"/>
              <a:gd name="T15" fmla="*/ 739 h 864235"/>
              <a:gd name="T16" fmla="*/ 1568100 w 1656714"/>
              <a:gd name="T17" fmla="*/ 11265 h 864235"/>
              <a:gd name="T18" fmla="*/ 1603597 w 1656714"/>
              <a:gd name="T19" fmla="*/ 32739 h 864235"/>
              <a:gd name="T20" fmla="*/ 1631404 w 1656714"/>
              <a:gd name="T21" fmla="*/ 63223 h 864235"/>
              <a:gd name="T22" fmla="*/ 1649579 w 1656714"/>
              <a:gd name="T23" fmla="*/ 100778 h 864235"/>
              <a:gd name="T24" fmla="*/ 1656180 w 1656714"/>
              <a:gd name="T25" fmla="*/ 143464 h 864235"/>
              <a:gd name="T26" fmla="*/ 1656181 w 1656714"/>
              <a:gd name="T27" fmla="*/ 720089 h 864235"/>
              <a:gd name="T28" fmla="*/ 1655441 w 1656714"/>
              <a:gd name="T29" fmla="*/ 734778 h 864235"/>
              <a:gd name="T30" fmla="*/ 1644914 w 1656714"/>
              <a:gd name="T31" fmla="*/ 776021 h 864235"/>
              <a:gd name="T32" fmla="*/ 1623436 w 1656714"/>
              <a:gd name="T33" fmla="*/ 811518 h 864235"/>
              <a:gd name="T34" fmla="*/ 1592949 w 1656714"/>
              <a:gd name="T35" fmla="*/ 839327 h 864235"/>
              <a:gd name="T36" fmla="*/ 1555396 w 1656714"/>
              <a:gd name="T37" fmla="*/ 857504 h 864235"/>
              <a:gd name="T38" fmla="*/ 1512716 w 1656714"/>
              <a:gd name="T39" fmla="*/ 864106 h 864235"/>
              <a:gd name="T40" fmla="*/ 144017 w 1656714"/>
              <a:gd name="T41" fmla="*/ 864107 h 864235"/>
              <a:gd name="T42" fmla="*/ 129324 w 1656714"/>
              <a:gd name="T43" fmla="*/ 863367 h 864235"/>
              <a:gd name="T44" fmla="*/ 88076 w 1656714"/>
              <a:gd name="T45" fmla="*/ 852838 h 864235"/>
              <a:gd name="T46" fmla="*/ 52579 w 1656714"/>
              <a:gd name="T47" fmla="*/ 831358 h 864235"/>
              <a:gd name="T48" fmla="*/ 24774 w 1656714"/>
              <a:gd name="T49" fmla="*/ 800870 h 864235"/>
              <a:gd name="T50" fmla="*/ 6601 w 1656714"/>
              <a:gd name="T51" fmla="*/ 763317 h 864235"/>
              <a:gd name="T52" fmla="*/ 1 w 1656714"/>
              <a:gd name="T53" fmla="*/ 720642 h 864235"/>
              <a:gd name="T54" fmla="*/ 0 w 1656714"/>
              <a:gd name="T55" fmla="*/ 144017 h 86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56714" h="864235">
                <a:moveTo>
                  <a:pt x="0" y="144017"/>
                </a:moveTo>
                <a:lnTo>
                  <a:pt x="6444" y="101280"/>
                </a:lnTo>
                <a:lnTo>
                  <a:pt x="24486" y="63649"/>
                </a:lnTo>
                <a:lnTo>
                  <a:pt x="52184" y="33065"/>
                </a:lnTo>
                <a:lnTo>
                  <a:pt x="87597" y="11468"/>
                </a:lnTo>
                <a:lnTo>
                  <a:pt x="128786" y="795"/>
                </a:lnTo>
                <a:lnTo>
                  <a:pt x="1512163" y="0"/>
                </a:lnTo>
                <a:lnTo>
                  <a:pt x="1526854" y="739"/>
                </a:lnTo>
                <a:lnTo>
                  <a:pt x="1568100" y="11265"/>
                </a:lnTo>
                <a:lnTo>
                  <a:pt x="1603597" y="32739"/>
                </a:lnTo>
                <a:lnTo>
                  <a:pt x="1631404" y="63223"/>
                </a:lnTo>
                <a:lnTo>
                  <a:pt x="1649579" y="100778"/>
                </a:lnTo>
                <a:lnTo>
                  <a:pt x="1656180" y="143464"/>
                </a:lnTo>
                <a:lnTo>
                  <a:pt x="1656181" y="720089"/>
                </a:lnTo>
                <a:lnTo>
                  <a:pt x="1655441" y="734778"/>
                </a:lnTo>
                <a:lnTo>
                  <a:pt x="1644914" y="776021"/>
                </a:lnTo>
                <a:lnTo>
                  <a:pt x="1623436" y="811518"/>
                </a:lnTo>
                <a:lnTo>
                  <a:pt x="1592949" y="839327"/>
                </a:lnTo>
                <a:lnTo>
                  <a:pt x="1555396" y="857504"/>
                </a:lnTo>
                <a:lnTo>
                  <a:pt x="1512716" y="864106"/>
                </a:lnTo>
                <a:lnTo>
                  <a:pt x="144017" y="864107"/>
                </a:lnTo>
                <a:lnTo>
                  <a:pt x="129324" y="863367"/>
                </a:lnTo>
                <a:lnTo>
                  <a:pt x="88076" y="852838"/>
                </a:lnTo>
                <a:lnTo>
                  <a:pt x="52579" y="831358"/>
                </a:lnTo>
                <a:lnTo>
                  <a:pt x="24774" y="800870"/>
                </a:lnTo>
                <a:lnTo>
                  <a:pt x="6601" y="763317"/>
                </a:lnTo>
                <a:lnTo>
                  <a:pt x="1" y="720642"/>
                </a:lnTo>
                <a:lnTo>
                  <a:pt x="0" y="144017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8" name="object 14"/>
          <p:cNvSpPr>
            <a:spLocks/>
          </p:cNvSpPr>
          <p:nvPr/>
        </p:nvSpPr>
        <p:spPr bwMode="auto">
          <a:xfrm>
            <a:off x="2038350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2 w 2736850"/>
              <a:gd name="T7" fmla="*/ 71245 h 1224279"/>
              <a:gd name="T8" fmla="*/ 83531 w 2736850"/>
              <a:gd name="T9" fmla="*/ 39364 h 1224279"/>
              <a:gd name="T10" fmla="*/ 124610 w 2736850"/>
              <a:gd name="T11" fmla="*/ 16033 h 1224279"/>
              <a:gd name="T12" fmla="*/ 170932 w 2736850"/>
              <a:gd name="T13" fmla="*/ 2670 h 1224279"/>
              <a:gd name="T14" fmla="*/ 204027 w 2736850"/>
              <a:gd name="T15" fmla="*/ 0 h 1224279"/>
              <a:gd name="T16" fmla="*/ 2532263 w 2736850"/>
              <a:gd name="T17" fmla="*/ 0 h 1224279"/>
              <a:gd name="T18" fmla="*/ 2581294 w 2736850"/>
              <a:gd name="T19" fmla="*/ 5929 h 1224279"/>
              <a:gd name="T20" fmla="*/ 2626028 w 2736850"/>
              <a:gd name="T21" fmla="*/ 22772 h 1224279"/>
              <a:gd name="T22" fmla="*/ 2665045 w 2736850"/>
              <a:gd name="T23" fmla="*/ 49111 h 1224279"/>
              <a:gd name="T24" fmla="*/ 2696929 w 2736850"/>
              <a:gd name="T25" fmla="*/ 83527 h 1224279"/>
              <a:gd name="T26" fmla="*/ 2720262 w 2736850"/>
              <a:gd name="T27" fmla="*/ 124601 h 1224279"/>
              <a:gd name="T28" fmla="*/ 2733625 w 2736850"/>
              <a:gd name="T29" fmla="*/ 170915 h 1224279"/>
              <a:gd name="T30" fmla="*/ 2736296 w 2736850"/>
              <a:gd name="T31" fmla="*/ 204002 h 1224279"/>
              <a:gd name="T32" fmla="*/ 2736296 w 2736850"/>
              <a:gd name="T33" fmla="*/ 1020104 h 1224279"/>
              <a:gd name="T34" fmla="*/ 2730366 w 2736850"/>
              <a:gd name="T35" fmla="*/ 1069134 h 1224279"/>
              <a:gd name="T36" fmla="*/ 2713522 w 2736850"/>
              <a:gd name="T37" fmla="*/ 1113863 h 1224279"/>
              <a:gd name="T38" fmla="*/ 2687181 w 2736850"/>
              <a:gd name="T39" fmla="*/ 1152874 h 1224279"/>
              <a:gd name="T40" fmla="*/ 2652762 w 2736850"/>
              <a:gd name="T41" fmla="*/ 1184751 h 1224279"/>
              <a:gd name="T42" fmla="*/ 2611682 w 2736850"/>
              <a:gd name="T43" fmla="*/ 1208078 h 1224279"/>
              <a:gd name="T44" fmla="*/ 2565358 w 2736850"/>
              <a:gd name="T45" fmla="*/ 1221437 h 1224279"/>
              <a:gd name="T46" fmla="*/ 2532263 w 2736850"/>
              <a:gd name="T47" fmla="*/ 1224107 h 1224279"/>
              <a:gd name="T48" fmla="*/ 204027 w 2736850"/>
              <a:gd name="T49" fmla="*/ 1224107 h 1224279"/>
              <a:gd name="T50" fmla="*/ 154996 w 2736850"/>
              <a:gd name="T51" fmla="*/ 1218179 h 1224279"/>
              <a:gd name="T52" fmla="*/ 110264 w 2736850"/>
              <a:gd name="T53" fmla="*/ 1201340 h 1224279"/>
              <a:gd name="T54" fmla="*/ 71248 w 2736850"/>
              <a:gd name="T55" fmla="*/ 1175005 h 1224279"/>
              <a:gd name="T56" fmla="*/ 39365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2" y="71245"/>
                </a:lnTo>
                <a:lnTo>
                  <a:pt x="83531" y="39364"/>
                </a:lnTo>
                <a:lnTo>
                  <a:pt x="124610" y="16033"/>
                </a:lnTo>
                <a:lnTo>
                  <a:pt x="170932" y="2670"/>
                </a:lnTo>
                <a:lnTo>
                  <a:pt x="204027" y="0"/>
                </a:lnTo>
                <a:lnTo>
                  <a:pt x="2532263" y="0"/>
                </a:lnTo>
                <a:lnTo>
                  <a:pt x="2581294" y="5929"/>
                </a:lnTo>
                <a:lnTo>
                  <a:pt x="2626028" y="22772"/>
                </a:lnTo>
                <a:lnTo>
                  <a:pt x="2665045" y="49111"/>
                </a:lnTo>
                <a:lnTo>
                  <a:pt x="2696929" y="83527"/>
                </a:lnTo>
                <a:lnTo>
                  <a:pt x="2720262" y="124601"/>
                </a:lnTo>
                <a:lnTo>
                  <a:pt x="2733625" y="170915"/>
                </a:lnTo>
                <a:lnTo>
                  <a:pt x="2736296" y="204002"/>
                </a:lnTo>
                <a:lnTo>
                  <a:pt x="2736296" y="1020104"/>
                </a:lnTo>
                <a:lnTo>
                  <a:pt x="2730366" y="1069134"/>
                </a:lnTo>
                <a:lnTo>
                  <a:pt x="2713522" y="1113863"/>
                </a:lnTo>
                <a:lnTo>
                  <a:pt x="2687181" y="1152874"/>
                </a:lnTo>
                <a:lnTo>
                  <a:pt x="2652762" y="1184751"/>
                </a:lnTo>
                <a:lnTo>
                  <a:pt x="2611682" y="1208078"/>
                </a:lnTo>
                <a:lnTo>
                  <a:pt x="2565358" y="1221437"/>
                </a:lnTo>
                <a:lnTo>
                  <a:pt x="2532263" y="1224107"/>
                </a:lnTo>
                <a:lnTo>
                  <a:pt x="204027" y="1224107"/>
                </a:lnTo>
                <a:lnTo>
                  <a:pt x="154996" y="1218179"/>
                </a:lnTo>
                <a:lnTo>
                  <a:pt x="110264" y="1201340"/>
                </a:lnTo>
                <a:lnTo>
                  <a:pt x="71248" y="1175005"/>
                </a:lnTo>
                <a:lnTo>
                  <a:pt x="39365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59" name="object 15"/>
          <p:cNvSpPr>
            <a:spLocks/>
          </p:cNvSpPr>
          <p:nvPr/>
        </p:nvSpPr>
        <p:spPr bwMode="auto">
          <a:xfrm>
            <a:off x="2398713" y="6964363"/>
            <a:ext cx="2519362" cy="1225550"/>
          </a:xfrm>
          <a:custGeom>
            <a:avLst/>
            <a:gdLst>
              <a:gd name="T0" fmla="*/ 0 w 2520315"/>
              <a:gd name="T1" fmla="*/ 204027 h 1224279"/>
              <a:gd name="T2" fmla="*/ 5929 w 2520315"/>
              <a:gd name="T3" fmla="*/ 154996 h 1224279"/>
              <a:gd name="T4" fmla="*/ 22772 w 2520315"/>
              <a:gd name="T5" fmla="*/ 110264 h 1224279"/>
              <a:gd name="T6" fmla="*/ 49111 w 2520315"/>
              <a:gd name="T7" fmla="*/ 71248 h 1224279"/>
              <a:gd name="T8" fmla="*/ 83529 w 2520315"/>
              <a:gd name="T9" fmla="*/ 39365 h 1224279"/>
              <a:gd name="T10" fmla="*/ 124607 w 2520315"/>
              <a:gd name="T11" fmla="*/ 16033 h 1224279"/>
              <a:gd name="T12" fmla="*/ 170929 w 2520315"/>
              <a:gd name="T13" fmla="*/ 2670 h 1224279"/>
              <a:gd name="T14" fmla="*/ 204023 w 2520315"/>
              <a:gd name="T15" fmla="*/ 0 h 1224279"/>
              <a:gd name="T16" fmla="*/ 2316245 w 2520315"/>
              <a:gd name="T17" fmla="*/ 0 h 1224279"/>
              <a:gd name="T18" fmla="*/ 2365276 w 2520315"/>
              <a:gd name="T19" fmla="*/ 5929 h 1224279"/>
              <a:gd name="T20" fmla="*/ 2410010 w 2520315"/>
              <a:gd name="T21" fmla="*/ 22773 h 1224279"/>
              <a:gd name="T22" fmla="*/ 2449027 w 2520315"/>
              <a:gd name="T23" fmla="*/ 49112 h 1224279"/>
              <a:gd name="T24" fmla="*/ 2480911 w 2520315"/>
              <a:gd name="T25" fmla="*/ 83531 h 1224279"/>
              <a:gd name="T26" fmla="*/ 2504244 w 2520315"/>
              <a:gd name="T27" fmla="*/ 124610 h 1224279"/>
              <a:gd name="T28" fmla="*/ 2517607 w 2520315"/>
              <a:gd name="T29" fmla="*/ 170932 h 1224279"/>
              <a:gd name="T30" fmla="*/ 2520278 w 2520315"/>
              <a:gd name="T31" fmla="*/ 204027 h 1224279"/>
              <a:gd name="T32" fmla="*/ 2520278 w 2520315"/>
              <a:gd name="T33" fmla="*/ 1020104 h 1224279"/>
              <a:gd name="T34" fmla="*/ 2514348 w 2520315"/>
              <a:gd name="T35" fmla="*/ 1069134 h 1224279"/>
              <a:gd name="T36" fmla="*/ 2497504 w 2520315"/>
              <a:gd name="T37" fmla="*/ 1113866 h 1224279"/>
              <a:gd name="T38" fmla="*/ 2471164 w 2520315"/>
              <a:gd name="T39" fmla="*/ 1152882 h 1224279"/>
              <a:gd name="T40" fmla="*/ 2436744 w 2520315"/>
              <a:gd name="T41" fmla="*/ 1184764 h 1224279"/>
              <a:gd name="T42" fmla="*/ 2395664 w 2520315"/>
              <a:gd name="T43" fmla="*/ 1208095 h 1224279"/>
              <a:gd name="T44" fmla="*/ 2349340 w 2520315"/>
              <a:gd name="T45" fmla="*/ 1221458 h 1224279"/>
              <a:gd name="T46" fmla="*/ 2316245 w 2520315"/>
              <a:gd name="T47" fmla="*/ 1224128 h 1224279"/>
              <a:gd name="T48" fmla="*/ 204023 w 2520315"/>
              <a:gd name="T49" fmla="*/ 1224128 h 1224279"/>
              <a:gd name="T50" fmla="*/ 154993 w 2520315"/>
              <a:gd name="T51" fmla="*/ 1218199 h 1224279"/>
              <a:gd name="T52" fmla="*/ 110262 w 2520315"/>
              <a:gd name="T53" fmla="*/ 1201356 h 1224279"/>
              <a:gd name="T54" fmla="*/ 71246 w 2520315"/>
              <a:gd name="T55" fmla="*/ 1175017 h 1224279"/>
              <a:gd name="T56" fmla="*/ 39364 w 2520315"/>
              <a:gd name="T57" fmla="*/ 1140599 h 1224279"/>
              <a:gd name="T58" fmla="*/ 16032 w 2520315"/>
              <a:gd name="T59" fmla="*/ 1099520 h 1224279"/>
              <a:gd name="T60" fmla="*/ 2670 w 2520315"/>
              <a:gd name="T61" fmla="*/ 1053198 h 1224279"/>
              <a:gd name="T62" fmla="*/ 0 w 2520315"/>
              <a:gd name="T63" fmla="*/ 1020104 h 1224279"/>
              <a:gd name="T64" fmla="*/ 0 w 2520315"/>
              <a:gd name="T65" fmla="*/ 204027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224279">
                <a:moveTo>
                  <a:pt x="0" y="204027"/>
                </a:moveTo>
                <a:lnTo>
                  <a:pt x="5929" y="154996"/>
                </a:lnTo>
                <a:lnTo>
                  <a:pt x="22772" y="110264"/>
                </a:lnTo>
                <a:lnTo>
                  <a:pt x="49111" y="71248"/>
                </a:lnTo>
                <a:lnTo>
                  <a:pt x="83529" y="39365"/>
                </a:lnTo>
                <a:lnTo>
                  <a:pt x="124607" y="16033"/>
                </a:lnTo>
                <a:lnTo>
                  <a:pt x="170929" y="2670"/>
                </a:lnTo>
                <a:lnTo>
                  <a:pt x="204023" y="0"/>
                </a:lnTo>
                <a:lnTo>
                  <a:pt x="2316245" y="0"/>
                </a:lnTo>
                <a:lnTo>
                  <a:pt x="2365276" y="5929"/>
                </a:lnTo>
                <a:lnTo>
                  <a:pt x="2410010" y="22773"/>
                </a:lnTo>
                <a:lnTo>
                  <a:pt x="2449027" y="49112"/>
                </a:lnTo>
                <a:lnTo>
                  <a:pt x="2480911" y="83531"/>
                </a:lnTo>
                <a:lnTo>
                  <a:pt x="2504244" y="124610"/>
                </a:lnTo>
                <a:lnTo>
                  <a:pt x="2517607" y="170932"/>
                </a:lnTo>
                <a:lnTo>
                  <a:pt x="2520278" y="204027"/>
                </a:lnTo>
                <a:lnTo>
                  <a:pt x="2520278" y="1020104"/>
                </a:lnTo>
                <a:lnTo>
                  <a:pt x="2514348" y="1069134"/>
                </a:lnTo>
                <a:lnTo>
                  <a:pt x="2497504" y="1113866"/>
                </a:lnTo>
                <a:lnTo>
                  <a:pt x="2471164" y="1152882"/>
                </a:lnTo>
                <a:lnTo>
                  <a:pt x="2436744" y="1184764"/>
                </a:lnTo>
                <a:lnTo>
                  <a:pt x="2395664" y="1208095"/>
                </a:lnTo>
                <a:lnTo>
                  <a:pt x="2349340" y="1221458"/>
                </a:lnTo>
                <a:lnTo>
                  <a:pt x="2316245" y="1224128"/>
                </a:lnTo>
                <a:lnTo>
                  <a:pt x="204023" y="1224128"/>
                </a:lnTo>
                <a:lnTo>
                  <a:pt x="154993" y="1218199"/>
                </a:lnTo>
                <a:lnTo>
                  <a:pt x="110262" y="1201356"/>
                </a:lnTo>
                <a:lnTo>
                  <a:pt x="71246" y="1175017"/>
                </a:lnTo>
                <a:lnTo>
                  <a:pt x="39364" y="1140599"/>
                </a:lnTo>
                <a:lnTo>
                  <a:pt x="16032" y="1099520"/>
                </a:lnTo>
                <a:lnTo>
                  <a:pt x="2670" y="1053198"/>
                </a:lnTo>
                <a:lnTo>
                  <a:pt x="0" y="1020104"/>
                </a:lnTo>
                <a:lnTo>
                  <a:pt x="0" y="204027"/>
                </a:lnTo>
                <a:close/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0" name="object 16"/>
          <p:cNvSpPr>
            <a:spLocks/>
          </p:cNvSpPr>
          <p:nvPr/>
        </p:nvSpPr>
        <p:spPr bwMode="auto">
          <a:xfrm>
            <a:off x="5494338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4 w 2736850"/>
              <a:gd name="T7" fmla="*/ 71245 h 1224279"/>
              <a:gd name="T8" fmla="*/ 83533 w 2736850"/>
              <a:gd name="T9" fmla="*/ 39364 h 1224279"/>
              <a:gd name="T10" fmla="*/ 124614 w 2736850"/>
              <a:gd name="T11" fmla="*/ 16033 h 1224279"/>
              <a:gd name="T12" fmla="*/ 170937 w 2736850"/>
              <a:gd name="T13" fmla="*/ 2670 h 1224279"/>
              <a:gd name="T14" fmla="*/ 204033 w 2736850"/>
              <a:gd name="T15" fmla="*/ 0 h 1224279"/>
              <a:gd name="T16" fmla="*/ 2532278 w 2736850"/>
              <a:gd name="T17" fmla="*/ 0 h 1224279"/>
              <a:gd name="T18" fmla="*/ 2581308 w 2736850"/>
              <a:gd name="T19" fmla="*/ 5929 h 1224279"/>
              <a:gd name="T20" fmla="*/ 2626036 w 2736850"/>
              <a:gd name="T21" fmla="*/ 22772 h 1224279"/>
              <a:gd name="T22" fmla="*/ 2665048 w 2736850"/>
              <a:gd name="T23" fmla="*/ 49111 h 1224279"/>
              <a:gd name="T24" fmla="*/ 2696925 w 2736850"/>
              <a:gd name="T25" fmla="*/ 83527 h 1224279"/>
              <a:gd name="T26" fmla="*/ 2720251 w 2736850"/>
              <a:gd name="T27" fmla="*/ 124601 h 1224279"/>
              <a:gd name="T28" fmla="*/ 2733611 w 2736850"/>
              <a:gd name="T29" fmla="*/ 170915 h 1224279"/>
              <a:gd name="T30" fmla="*/ 2736280 w 2736850"/>
              <a:gd name="T31" fmla="*/ 204002 h 1224279"/>
              <a:gd name="T32" fmla="*/ 2736280 w 2736850"/>
              <a:gd name="T33" fmla="*/ 1020104 h 1224279"/>
              <a:gd name="T34" fmla="*/ 2730353 w 2736850"/>
              <a:gd name="T35" fmla="*/ 1069134 h 1224279"/>
              <a:gd name="T36" fmla="*/ 2713513 w 2736850"/>
              <a:gd name="T37" fmla="*/ 1113863 h 1224279"/>
              <a:gd name="T38" fmla="*/ 2687179 w 2736850"/>
              <a:gd name="T39" fmla="*/ 1152874 h 1224279"/>
              <a:gd name="T40" fmla="*/ 2652766 w 2736850"/>
              <a:gd name="T41" fmla="*/ 1184751 h 1224279"/>
              <a:gd name="T42" fmla="*/ 2611692 w 2736850"/>
              <a:gd name="T43" fmla="*/ 1208078 h 1224279"/>
              <a:gd name="T44" fmla="*/ 2565372 w 2736850"/>
              <a:gd name="T45" fmla="*/ 1221437 h 1224279"/>
              <a:gd name="T46" fmla="*/ 2532278 w 2736850"/>
              <a:gd name="T47" fmla="*/ 1224107 h 1224279"/>
              <a:gd name="T48" fmla="*/ 204033 w 2736850"/>
              <a:gd name="T49" fmla="*/ 1224107 h 1224279"/>
              <a:gd name="T50" fmla="*/ 155001 w 2736850"/>
              <a:gd name="T51" fmla="*/ 1218179 h 1224279"/>
              <a:gd name="T52" fmla="*/ 110268 w 2736850"/>
              <a:gd name="T53" fmla="*/ 1201340 h 1224279"/>
              <a:gd name="T54" fmla="*/ 71250 w 2736850"/>
              <a:gd name="T55" fmla="*/ 1175005 h 1224279"/>
              <a:gd name="T56" fmla="*/ 39366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4" y="71245"/>
                </a:lnTo>
                <a:lnTo>
                  <a:pt x="83533" y="39364"/>
                </a:lnTo>
                <a:lnTo>
                  <a:pt x="124614" y="16033"/>
                </a:lnTo>
                <a:lnTo>
                  <a:pt x="170937" y="2670"/>
                </a:lnTo>
                <a:lnTo>
                  <a:pt x="204033" y="0"/>
                </a:lnTo>
                <a:lnTo>
                  <a:pt x="2532278" y="0"/>
                </a:lnTo>
                <a:lnTo>
                  <a:pt x="2581308" y="5929"/>
                </a:lnTo>
                <a:lnTo>
                  <a:pt x="2626036" y="22772"/>
                </a:lnTo>
                <a:lnTo>
                  <a:pt x="2665048" y="49111"/>
                </a:lnTo>
                <a:lnTo>
                  <a:pt x="2696925" y="83527"/>
                </a:lnTo>
                <a:lnTo>
                  <a:pt x="2720251" y="124601"/>
                </a:lnTo>
                <a:lnTo>
                  <a:pt x="2733611" y="170915"/>
                </a:lnTo>
                <a:lnTo>
                  <a:pt x="2736280" y="204002"/>
                </a:lnTo>
                <a:lnTo>
                  <a:pt x="2736280" y="1020104"/>
                </a:lnTo>
                <a:lnTo>
                  <a:pt x="2730353" y="1069134"/>
                </a:lnTo>
                <a:lnTo>
                  <a:pt x="2713513" y="1113863"/>
                </a:lnTo>
                <a:lnTo>
                  <a:pt x="2687179" y="1152874"/>
                </a:lnTo>
                <a:lnTo>
                  <a:pt x="2652766" y="1184751"/>
                </a:lnTo>
                <a:lnTo>
                  <a:pt x="2611692" y="1208078"/>
                </a:lnTo>
                <a:lnTo>
                  <a:pt x="2565372" y="1221437"/>
                </a:lnTo>
                <a:lnTo>
                  <a:pt x="2532278" y="1224107"/>
                </a:lnTo>
                <a:lnTo>
                  <a:pt x="204033" y="1224107"/>
                </a:lnTo>
                <a:lnTo>
                  <a:pt x="155001" y="1218179"/>
                </a:lnTo>
                <a:lnTo>
                  <a:pt x="110268" y="1201340"/>
                </a:lnTo>
                <a:lnTo>
                  <a:pt x="71250" y="1175005"/>
                </a:lnTo>
                <a:lnTo>
                  <a:pt x="39366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1" name="object 17"/>
          <p:cNvSpPr>
            <a:spLocks/>
          </p:cNvSpPr>
          <p:nvPr/>
        </p:nvSpPr>
        <p:spPr bwMode="auto">
          <a:xfrm>
            <a:off x="5422900" y="4805363"/>
            <a:ext cx="2519363" cy="1152525"/>
          </a:xfrm>
          <a:custGeom>
            <a:avLst/>
            <a:gdLst>
              <a:gd name="T0" fmla="*/ 0 w 2520315"/>
              <a:gd name="T1" fmla="*/ 192023 h 1152525"/>
              <a:gd name="T2" fmla="*/ 5581 w 2520315"/>
              <a:gd name="T3" fmla="*/ 145882 h 1152525"/>
              <a:gd name="T4" fmla="*/ 21435 w 2520315"/>
              <a:gd name="T5" fmla="*/ 103783 h 1152525"/>
              <a:gd name="T6" fmla="*/ 46227 w 2520315"/>
              <a:gd name="T7" fmla="*/ 67061 h 1152525"/>
              <a:gd name="T8" fmla="*/ 78622 w 2520315"/>
              <a:gd name="T9" fmla="*/ 37052 h 1152525"/>
              <a:gd name="T10" fmla="*/ 117284 w 2520315"/>
              <a:gd name="T11" fmla="*/ 15091 h 1152525"/>
              <a:gd name="T12" fmla="*/ 160879 w 2520315"/>
              <a:gd name="T13" fmla="*/ 2513 h 1152525"/>
              <a:gd name="T14" fmla="*/ 192023 w 2520315"/>
              <a:gd name="T15" fmla="*/ 0 h 1152525"/>
              <a:gd name="T16" fmla="*/ 2328245 w 2520315"/>
              <a:gd name="T17" fmla="*/ 0 h 1152525"/>
              <a:gd name="T18" fmla="*/ 2374398 w 2520315"/>
              <a:gd name="T19" fmla="*/ 5581 h 1152525"/>
              <a:gd name="T20" fmla="*/ 2416506 w 2520315"/>
              <a:gd name="T21" fmla="*/ 21435 h 1152525"/>
              <a:gd name="T22" fmla="*/ 2453232 w 2520315"/>
              <a:gd name="T23" fmla="*/ 46227 h 1152525"/>
              <a:gd name="T24" fmla="*/ 2483244 w 2520315"/>
              <a:gd name="T25" fmla="*/ 78622 h 1152525"/>
              <a:gd name="T26" fmla="*/ 2505207 w 2520315"/>
              <a:gd name="T27" fmla="*/ 117284 h 1152525"/>
              <a:gd name="T28" fmla="*/ 2517786 w 2520315"/>
              <a:gd name="T29" fmla="*/ 160879 h 1152525"/>
              <a:gd name="T30" fmla="*/ 2520299 w 2520315"/>
              <a:gd name="T31" fmla="*/ 192023 h 1152525"/>
              <a:gd name="T32" fmla="*/ 2520299 w 2520315"/>
              <a:gd name="T33" fmla="*/ 960119 h 1152525"/>
              <a:gd name="T34" fmla="*/ 2514718 w 2520315"/>
              <a:gd name="T35" fmla="*/ 1006261 h 1152525"/>
              <a:gd name="T36" fmla="*/ 2498863 w 2520315"/>
              <a:gd name="T37" fmla="*/ 1048360 h 1152525"/>
              <a:gd name="T38" fmla="*/ 2474069 w 2520315"/>
              <a:gd name="T39" fmla="*/ 1085082 h 1152525"/>
              <a:gd name="T40" fmla="*/ 2441670 w 2520315"/>
              <a:gd name="T41" fmla="*/ 1115091 h 1152525"/>
              <a:gd name="T42" fmla="*/ 2403002 w 2520315"/>
              <a:gd name="T43" fmla="*/ 1137052 h 1152525"/>
              <a:gd name="T44" fmla="*/ 2359397 w 2520315"/>
              <a:gd name="T45" fmla="*/ 1149630 h 1152525"/>
              <a:gd name="T46" fmla="*/ 2328245 w 2520315"/>
              <a:gd name="T47" fmla="*/ 1152143 h 1152525"/>
              <a:gd name="T48" fmla="*/ 192023 w 2520315"/>
              <a:gd name="T49" fmla="*/ 1152143 h 1152525"/>
              <a:gd name="T50" fmla="*/ 145882 w 2520315"/>
              <a:gd name="T51" fmla="*/ 1146562 h 1152525"/>
              <a:gd name="T52" fmla="*/ 103783 w 2520315"/>
              <a:gd name="T53" fmla="*/ 1130708 h 1152525"/>
              <a:gd name="T54" fmla="*/ 67061 w 2520315"/>
              <a:gd name="T55" fmla="*/ 1105916 h 1152525"/>
              <a:gd name="T56" fmla="*/ 37052 w 2520315"/>
              <a:gd name="T57" fmla="*/ 1073521 h 1152525"/>
              <a:gd name="T58" fmla="*/ 15091 w 2520315"/>
              <a:gd name="T59" fmla="*/ 1034859 h 1152525"/>
              <a:gd name="T60" fmla="*/ 2513 w 2520315"/>
              <a:gd name="T61" fmla="*/ 991264 h 1152525"/>
              <a:gd name="T62" fmla="*/ 0 w 2520315"/>
              <a:gd name="T63" fmla="*/ 960119 h 1152525"/>
              <a:gd name="T64" fmla="*/ 0 w 2520315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328245" y="0"/>
                </a:lnTo>
                <a:lnTo>
                  <a:pt x="2374398" y="5581"/>
                </a:lnTo>
                <a:lnTo>
                  <a:pt x="2416506" y="21435"/>
                </a:lnTo>
                <a:lnTo>
                  <a:pt x="2453232" y="46227"/>
                </a:lnTo>
                <a:lnTo>
                  <a:pt x="2483244" y="78622"/>
                </a:lnTo>
                <a:lnTo>
                  <a:pt x="2505207" y="117284"/>
                </a:lnTo>
                <a:lnTo>
                  <a:pt x="2517786" y="160879"/>
                </a:lnTo>
                <a:lnTo>
                  <a:pt x="2520299" y="192023"/>
                </a:lnTo>
                <a:lnTo>
                  <a:pt x="2520299" y="960119"/>
                </a:lnTo>
                <a:lnTo>
                  <a:pt x="2514718" y="1006261"/>
                </a:lnTo>
                <a:lnTo>
                  <a:pt x="2498863" y="1048360"/>
                </a:lnTo>
                <a:lnTo>
                  <a:pt x="2474069" y="1085082"/>
                </a:lnTo>
                <a:lnTo>
                  <a:pt x="2441670" y="1115091"/>
                </a:lnTo>
                <a:lnTo>
                  <a:pt x="2403002" y="1137052"/>
                </a:lnTo>
                <a:lnTo>
                  <a:pt x="2359397" y="1149630"/>
                </a:lnTo>
                <a:lnTo>
                  <a:pt x="2328245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2" name="object 18"/>
          <p:cNvSpPr>
            <a:spLocks/>
          </p:cNvSpPr>
          <p:nvPr/>
        </p:nvSpPr>
        <p:spPr bwMode="auto">
          <a:xfrm>
            <a:off x="9023350" y="2644775"/>
            <a:ext cx="2952750" cy="1152525"/>
          </a:xfrm>
          <a:custGeom>
            <a:avLst/>
            <a:gdLst>
              <a:gd name="T0" fmla="*/ 0 w 2952750"/>
              <a:gd name="T1" fmla="*/ 192023 h 1152525"/>
              <a:gd name="T2" fmla="*/ 5579 w 2952750"/>
              <a:gd name="T3" fmla="*/ 145872 h 1152525"/>
              <a:gd name="T4" fmla="*/ 21429 w 2952750"/>
              <a:gd name="T5" fmla="*/ 103769 h 1152525"/>
              <a:gd name="T6" fmla="*/ 46217 w 2952750"/>
              <a:gd name="T7" fmla="*/ 67049 h 1152525"/>
              <a:gd name="T8" fmla="*/ 78609 w 2952750"/>
              <a:gd name="T9" fmla="*/ 37044 h 1152525"/>
              <a:gd name="T10" fmla="*/ 117271 w 2952750"/>
              <a:gd name="T11" fmla="*/ 15087 h 1152525"/>
              <a:gd name="T12" fmla="*/ 160872 w 2952750"/>
              <a:gd name="T13" fmla="*/ 2512 h 1152525"/>
              <a:gd name="T14" fmla="*/ 192023 w 2952750"/>
              <a:gd name="T15" fmla="*/ 0 h 1152525"/>
              <a:gd name="T16" fmla="*/ 2760299 w 2952750"/>
              <a:gd name="T17" fmla="*/ 0 h 1152525"/>
              <a:gd name="T18" fmla="*/ 2806440 w 2952750"/>
              <a:gd name="T19" fmla="*/ 5579 h 1152525"/>
              <a:gd name="T20" fmla="*/ 2848540 w 2952750"/>
              <a:gd name="T21" fmla="*/ 21429 h 1152525"/>
              <a:gd name="T22" fmla="*/ 2885261 w 2952750"/>
              <a:gd name="T23" fmla="*/ 46217 h 1152525"/>
              <a:gd name="T24" fmla="*/ 2915270 w 2952750"/>
              <a:gd name="T25" fmla="*/ 78609 h 1152525"/>
              <a:gd name="T26" fmla="*/ 2937231 w 2952750"/>
              <a:gd name="T27" fmla="*/ 117271 h 1152525"/>
              <a:gd name="T28" fmla="*/ 2949809 w 2952750"/>
              <a:gd name="T29" fmla="*/ 160872 h 1152525"/>
              <a:gd name="T30" fmla="*/ 2952323 w 2952750"/>
              <a:gd name="T31" fmla="*/ 192023 h 1152525"/>
              <a:gd name="T32" fmla="*/ 2952323 w 2952750"/>
              <a:gd name="T33" fmla="*/ 960089 h 1152525"/>
              <a:gd name="T34" fmla="*/ 2946741 w 2952750"/>
              <a:gd name="T35" fmla="*/ 1006241 h 1152525"/>
              <a:gd name="T36" fmla="*/ 2930887 w 2952750"/>
              <a:gd name="T37" fmla="*/ 1048343 h 1152525"/>
              <a:gd name="T38" fmla="*/ 2906095 w 2952750"/>
              <a:gd name="T39" fmla="*/ 1085064 h 1152525"/>
              <a:gd name="T40" fmla="*/ 2873700 w 2952750"/>
              <a:gd name="T41" fmla="*/ 1115069 h 1152525"/>
              <a:gd name="T42" fmla="*/ 2835038 w 2952750"/>
              <a:gd name="T43" fmla="*/ 1137025 h 1152525"/>
              <a:gd name="T44" fmla="*/ 2791443 w 2952750"/>
              <a:gd name="T45" fmla="*/ 1149600 h 1152525"/>
              <a:gd name="T46" fmla="*/ 2760299 w 2952750"/>
              <a:gd name="T47" fmla="*/ 1152113 h 1152525"/>
              <a:gd name="T48" fmla="*/ 192023 w 2952750"/>
              <a:gd name="T49" fmla="*/ 1152113 h 1152525"/>
              <a:gd name="T50" fmla="*/ 145872 w 2952750"/>
              <a:gd name="T51" fmla="*/ 1146533 h 1152525"/>
              <a:gd name="T52" fmla="*/ 103769 w 2952750"/>
              <a:gd name="T53" fmla="*/ 1130683 h 1152525"/>
              <a:gd name="T54" fmla="*/ 67049 w 2952750"/>
              <a:gd name="T55" fmla="*/ 1105896 h 1152525"/>
              <a:gd name="T56" fmla="*/ 37044 w 2952750"/>
              <a:gd name="T57" fmla="*/ 1073504 h 1152525"/>
              <a:gd name="T58" fmla="*/ 15087 w 2952750"/>
              <a:gd name="T59" fmla="*/ 1034841 h 1152525"/>
              <a:gd name="T60" fmla="*/ 2512 w 2952750"/>
              <a:gd name="T61" fmla="*/ 991241 h 1152525"/>
              <a:gd name="T62" fmla="*/ 0 w 2952750"/>
              <a:gd name="T63" fmla="*/ 960089 h 1152525"/>
              <a:gd name="T64" fmla="*/ 0 w 29527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2750" h="1152525">
                <a:moveTo>
                  <a:pt x="0" y="192023"/>
                </a:moveTo>
                <a:lnTo>
                  <a:pt x="5579" y="145872"/>
                </a:lnTo>
                <a:lnTo>
                  <a:pt x="21429" y="103769"/>
                </a:lnTo>
                <a:lnTo>
                  <a:pt x="46217" y="67049"/>
                </a:lnTo>
                <a:lnTo>
                  <a:pt x="78609" y="37044"/>
                </a:lnTo>
                <a:lnTo>
                  <a:pt x="117271" y="15087"/>
                </a:lnTo>
                <a:lnTo>
                  <a:pt x="160872" y="2512"/>
                </a:lnTo>
                <a:lnTo>
                  <a:pt x="192023" y="0"/>
                </a:lnTo>
                <a:lnTo>
                  <a:pt x="2760299" y="0"/>
                </a:lnTo>
                <a:lnTo>
                  <a:pt x="2806440" y="5579"/>
                </a:lnTo>
                <a:lnTo>
                  <a:pt x="2848540" y="21429"/>
                </a:lnTo>
                <a:lnTo>
                  <a:pt x="2885261" y="46217"/>
                </a:lnTo>
                <a:lnTo>
                  <a:pt x="2915270" y="78609"/>
                </a:lnTo>
                <a:lnTo>
                  <a:pt x="2937231" y="117271"/>
                </a:lnTo>
                <a:lnTo>
                  <a:pt x="2949809" y="160872"/>
                </a:lnTo>
                <a:lnTo>
                  <a:pt x="2952323" y="192023"/>
                </a:lnTo>
                <a:lnTo>
                  <a:pt x="2952323" y="960089"/>
                </a:lnTo>
                <a:lnTo>
                  <a:pt x="2946741" y="1006241"/>
                </a:lnTo>
                <a:lnTo>
                  <a:pt x="2930887" y="1048343"/>
                </a:lnTo>
                <a:lnTo>
                  <a:pt x="2906095" y="1085064"/>
                </a:lnTo>
                <a:lnTo>
                  <a:pt x="2873700" y="1115069"/>
                </a:lnTo>
                <a:lnTo>
                  <a:pt x="2835038" y="1137025"/>
                </a:lnTo>
                <a:lnTo>
                  <a:pt x="2791443" y="1149600"/>
                </a:lnTo>
                <a:lnTo>
                  <a:pt x="2760299" y="1152113"/>
                </a:lnTo>
                <a:lnTo>
                  <a:pt x="192023" y="1152113"/>
                </a:lnTo>
                <a:lnTo>
                  <a:pt x="145872" y="1146533"/>
                </a:lnTo>
                <a:lnTo>
                  <a:pt x="103769" y="1130683"/>
                </a:lnTo>
                <a:lnTo>
                  <a:pt x="67049" y="1105896"/>
                </a:lnTo>
                <a:lnTo>
                  <a:pt x="37044" y="1073504"/>
                </a:lnTo>
                <a:lnTo>
                  <a:pt x="15087" y="1034841"/>
                </a:lnTo>
                <a:lnTo>
                  <a:pt x="2512" y="991241"/>
                </a:lnTo>
                <a:lnTo>
                  <a:pt x="0" y="96008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3" name="object 19"/>
          <p:cNvSpPr>
            <a:spLocks/>
          </p:cNvSpPr>
          <p:nvPr/>
        </p:nvSpPr>
        <p:spPr bwMode="auto">
          <a:xfrm>
            <a:off x="5133975" y="7613650"/>
            <a:ext cx="2589213" cy="0"/>
          </a:xfrm>
          <a:custGeom>
            <a:avLst/>
            <a:gdLst>
              <a:gd name="T0" fmla="*/ 0 w 2589529"/>
              <a:gd name="T1" fmla="*/ 2589032 w 2589529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2589529">
                <a:moveTo>
                  <a:pt x="0" y="0"/>
                </a:moveTo>
                <a:lnTo>
                  <a:pt x="2589032" y="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4" name="object 20"/>
          <p:cNvSpPr>
            <a:spLocks/>
          </p:cNvSpPr>
          <p:nvPr/>
        </p:nvSpPr>
        <p:spPr bwMode="auto">
          <a:xfrm>
            <a:off x="7456488" y="7442200"/>
            <a:ext cx="342900" cy="342900"/>
          </a:xfrm>
          <a:custGeom>
            <a:avLst/>
            <a:gdLst>
              <a:gd name="T0" fmla="*/ 34431 w 342265"/>
              <a:gd name="T1" fmla="*/ 0 h 342900"/>
              <a:gd name="T2" fmla="*/ 767 w 342265"/>
              <a:gd name="T3" fmla="*/ 29550 h 342900"/>
              <a:gd name="T4" fmla="*/ 0 w 342265"/>
              <a:gd name="T5" fmla="*/ 41454 h 342900"/>
              <a:gd name="T6" fmla="*/ 2896 w 342265"/>
              <a:gd name="T7" fmla="*/ 52899 h 342900"/>
              <a:gd name="T8" fmla="*/ 9224 w 342265"/>
              <a:gd name="T9" fmla="*/ 62994 h 342900"/>
              <a:gd name="T10" fmla="*/ 18752 w 342265"/>
              <a:gd name="T11" fmla="*/ 70851 h 342900"/>
              <a:gd name="T12" fmla="*/ 190934 w 342265"/>
              <a:gd name="T13" fmla="*/ 171291 h 342900"/>
              <a:gd name="T14" fmla="*/ 18752 w 342265"/>
              <a:gd name="T15" fmla="*/ 271732 h 342900"/>
              <a:gd name="T16" fmla="*/ 9713 w 342265"/>
              <a:gd name="T17" fmla="*/ 279036 h 342900"/>
              <a:gd name="T18" fmla="*/ 3184 w 342265"/>
              <a:gd name="T19" fmla="*/ 289022 h 342900"/>
              <a:gd name="T20" fmla="*/ 73 w 342265"/>
              <a:gd name="T21" fmla="*/ 300411 h 342900"/>
              <a:gd name="T22" fmla="*/ 613 w 342265"/>
              <a:gd name="T23" fmla="*/ 312312 h 342900"/>
              <a:gd name="T24" fmla="*/ 5036 w 342265"/>
              <a:gd name="T25" fmla="*/ 323835 h 342900"/>
              <a:gd name="T26" fmla="*/ 12346 w 342265"/>
              <a:gd name="T27" fmla="*/ 332870 h 342900"/>
              <a:gd name="T28" fmla="*/ 22331 w 342265"/>
              <a:gd name="T29" fmla="*/ 339395 h 342900"/>
              <a:gd name="T30" fmla="*/ 33719 w 342265"/>
              <a:gd name="T31" fmla="*/ 342506 h 342900"/>
              <a:gd name="T32" fmla="*/ 45624 w 342265"/>
              <a:gd name="T33" fmla="*/ 341969 h 342900"/>
              <a:gd name="T34" fmla="*/ 57157 w 342265"/>
              <a:gd name="T35" fmla="*/ 337551 h 342900"/>
              <a:gd name="T36" fmla="*/ 342145 w 342265"/>
              <a:gd name="T37" fmla="*/ 171291 h 342900"/>
              <a:gd name="T38" fmla="*/ 57157 w 342265"/>
              <a:gd name="T39" fmla="*/ 5032 h 342900"/>
              <a:gd name="T40" fmla="*/ 46338 w 342265"/>
              <a:gd name="T41" fmla="*/ 764 h 342900"/>
              <a:gd name="T42" fmla="*/ 3443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31" y="0"/>
                </a:moveTo>
                <a:lnTo>
                  <a:pt x="767" y="29550"/>
                </a:lnTo>
                <a:lnTo>
                  <a:pt x="0" y="41454"/>
                </a:lnTo>
                <a:lnTo>
                  <a:pt x="2896" y="52899"/>
                </a:lnTo>
                <a:lnTo>
                  <a:pt x="9224" y="62994"/>
                </a:lnTo>
                <a:lnTo>
                  <a:pt x="18752" y="70851"/>
                </a:lnTo>
                <a:lnTo>
                  <a:pt x="190934" y="171291"/>
                </a:lnTo>
                <a:lnTo>
                  <a:pt x="18752" y="271732"/>
                </a:lnTo>
                <a:lnTo>
                  <a:pt x="9713" y="279036"/>
                </a:lnTo>
                <a:lnTo>
                  <a:pt x="3184" y="289022"/>
                </a:lnTo>
                <a:lnTo>
                  <a:pt x="73" y="300411"/>
                </a:lnTo>
                <a:lnTo>
                  <a:pt x="613" y="312312"/>
                </a:lnTo>
                <a:lnTo>
                  <a:pt x="5036" y="323835"/>
                </a:lnTo>
                <a:lnTo>
                  <a:pt x="12346" y="332870"/>
                </a:lnTo>
                <a:lnTo>
                  <a:pt x="22331" y="339395"/>
                </a:lnTo>
                <a:lnTo>
                  <a:pt x="33719" y="342506"/>
                </a:lnTo>
                <a:lnTo>
                  <a:pt x="45624" y="341969"/>
                </a:lnTo>
                <a:lnTo>
                  <a:pt x="57157" y="337551"/>
                </a:lnTo>
                <a:lnTo>
                  <a:pt x="342145" y="171291"/>
                </a:lnTo>
                <a:lnTo>
                  <a:pt x="57157" y="5032"/>
                </a:lnTo>
                <a:lnTo>
                  <a:pt x="46338" y="764"/>
                </a:lnTo>
                <a:lnTo>
                  <a:pt x="3443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5" name="object 21"/>
          <p:cNvSpPr>
            <a:spLocks/>
          </p:cNvSpPr>
          <p:nvPr/>
        </p:nvSpPr>
        <p:spPr bwMode="auto">
          <a:xfrm>
            <a:off x="7870825" y="6964363"/>
            <a:ext cx="3887788" cy="1152525"/>
          </a:xfrm>
          <a:custGeom>
            <a:avLst/>
            <a:gdLst>
              <a:gd name="T0" fmla="*/ 0 w 3888740"/>
              <a:gd name="T1" fmla="*/ 192023 h 1152525"/>
              <a:gd name="T2" fmla="*/ 5581 w 3888740"/>
              <a:gd name="T3" fmla="*/ 145875 h 1152525"/>
              <a:gd name="T4" fmla="*/ 21435 w 3888740"/>
              <a:gd name="T5" fmla="*/ 103773 h 1152525"/>
              <a:gd name="T6" fmla="*/ 46227 w 3888740"/>
              <a:gd name="T7" fmla="*/ 67053 h 1152525"/>
              <a:gd name="T8" fmla="*/ 78622 w 3888740"/>
              <a:gd name="T9" fmla="*/ 37046 h 1152525"/>
              <a:gd name="T10" fmla="*/ 117284 w 3888740"/>
              <a:gd name="T11" fmla="*/ 15088 h 1152525"/>
              <a:gd name="T12" fmla="*/ 160879 w 3888740"/>
              <a:gd name="T13" fmla="*/ 2513 h 1152525"/>
              <a:gd name="T14" fmla="*/ 192023 w 3888740"/>
              <a:gd name="T15" fmla="*/ 0 h 1152525"/>
              <a:gd name="T16" fmla="*/ 3696400 w 3888740"/>
              <a:gd name="T17" fmla="*/ 0 h 1152525"/>
              <a:gd name="T18" fmla="*/ 3742552 w 3888740"/>
              <a:gd name="T19" fmla="*/ 5580 h 1152525"/>
              <a:gd name="T20" fmla="*/ 3784655 w 3888740"/>
              <a:gd name="T21" fmla="*/ 21431 h 1152525"/>
              <a:gd name="T22" fmla="*/ 3821375 w 3888740"/>
              <a:gd name="T23" fmla="*/ 46220 h 1152525"/>
              <a:gd name="T24" fmla="*/ 3851380 w 3888740"/>
              <a:gd name="T25" fmla="*/ 78613 h 1152525"/>
              <a:gd name="T26" fmla="*/ 3873337 w 3888740"/>
              <a:gd name="T27" fmla="*/ 117275 h 1152525"/>
              <a:gd name="T28" fmla="*/ 3885912 w 3888740"/>
              <a:gd name="T29" fmla="*/ 160874 h 1152525"/>
              <a:gd name="T30" fmla="*/ 3888424 w 3888740"/>
              <a:gd name="T31" fmla="*/ 192023 h 1152525"/>
              <a:gd name="T32" fmla="*/ 3888424 w 3888740"/>
              <a:gd name="T33" fmla="*/ 960095 h 1152525"/>
              <a:gd name="T34" fmla="*/ 3882845 w 3888740"/>
              <a:gd name="T35" fmla="*/ 1006240 h 1152525"/>
              <a:gd name="T36" fmla="*/ 3866995 w 3888740"/>
              <a:gd name="T37" fmla="*/ 1048340 h 1152525"/>
              <a:gd name="T38" fmla="*/ 3842207 w 3888740"/>
              <a:gd name="T39" fmla="*/ 1085061 h 1152525"/>
              <a:gd name="T40" fmla="*/ 3809815 w 3888740"/>
              <a:gd name="T41" fmla="*/ 1115069 h 1152525"/>
              <a:gd name="T42" fmla="*/ 3771153 w 3888740"/>
              <a:gd name="T43" fmla="*/ 1137028 h 1152525"/>
              <a:gd name="T44" fmla="*/ 3727552 w 3888740"/>
              <a:gd name="T45" fmla="*/ 1149606 h 1152525"/>
              <a:gd name="T46" fmla="*/ 3696400 w 3888740"/>
              <a:gd name="T47" fmla="*/ 1152119 h 1152525"/>
              <a:gd name="T48" fmla="*/ 192023 w 3888740"/>
              <a:gd name="T49" fmla="*/ 1152119 h 1152525"/>
              <a:gd name="T50" fmla="*/ 145882 w 3888740"/>
              <a:gd name="T51" fmla="*/ 1146538 h 1152525"/>
              <a:gd name="T52" fmla="*/ 103783 w 3888740"/>
              <a:gd name="T53" fmla="*/ 1130685 h 1152525"/>
              <a:gd name="T54" fmla="*/ 67061 w 3888740"/>
              <a:gd name="T55" fmla="*/ 1105895 h 1152525"/>
              <a:gd name="T56" fmla="*/ 37052 w 3888740"/>
              <a:gd name="T57" fmla="*/ 1073501 h 1152525"/>
              <a:gd name="T58" fmla="*/ 15091 w 3888740"/>
              <a:gd name="T59" fmla="*/ 1034838 h 1152525"/>
              <a:gd name="T60" fmla="*/ 2513 w 3888740"/>
              <a:gd name="T61" fmla="*/ 991242 h 1152525"/>
              <a:gd name="T62" fmla="*/ 0 w 3888740"/>
              <a:gd name="T63" fmla="*/ 960095 h 1152525"/>
              <a:gd name="T64" fmla="*/ 0 w 388874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88740" h="1152525">
                <a:moveTo>
                  <a:pt x="0" y="192023"/>
                </a:moveTo>
                <a:lnTo>
                  <a:pt x="5581" y="145875"/>
                </a:lnTo>
                <a:lnTo>
                  <a:pt x="21435" y="103773"/>
                </a:lnTo>
                <a:lnTo>
                  <a:pt x="46227" y="67053"/>
                </a:lnTo>
                <a:lnTo>
                  <a:pt x="78622" y="37046"/>
                </a:lnTo>
                <a:lnTo>
                  <a:pt x="117284" y="15088"/>
                </a:lnTo>
                <a:lnTo>
                  <a:pt x="160879" y="2513"/>
                </a:lnTo>
                <a:lnTo>
                  <a:pt x="192023" y="0"/>
                </a:lnTo>
                <a:lnTo>
                  <a:pt x="3696400" y="0"/>
                </a:lnTo>
                <a:lnTo>
                  <a:pt x="3742552" y="5580"/>
                </a:lnTo>
                <a:lnTo>
                  <a:pt x="3784655" y="21431"/>
                </a:lnTo>
                <a:lnTo>
                  <a:pt x="3821375" y="46220"/>
                </a:lnTo>
                <a:lnTo>
                  <a:pt x="3851380" y="78613"/>
                </a:lnTo>
                <a:lnTo>
                  <a:pt x="3873337" y="117275"/>
                </a:lnTo>
                <a:lnTo>
                  <a:pt x="3885912" y="160874"/>
                </a:lnTo>
                <a:lnTo>
                  <a:pt x="3888424" y="192023"/>
                </a:lnTo>
                <a:lnTo>
                  <a:pt x="3888424" y="960095"/>
                </a:lnTo>
                <a:lnTo>
                  <a:pt x="3882845" y="1006240"/>
                </a:lnTo>
                <a:lnTo>
                  <a:pt x="3866995" y="1048340"/>
                </a:lnTo>
                <a:lnTo>
                  <a:pt x="3842207" y="1085061"/>
                </a:lnTo>
                <a:lnTo>
                  <a:pt x="3809815" y="1115069"/>
                </a:lnTo>
                <a:lnTo>
                  <a:pt x="3771153" y="1137028"/>
                </a:lnTo>
                <a:lnTo>
                  <a:pt x="3727552" y="1149606"/>
                </a:lnTo>
                <a:lnTo>
                  <a:pt x="3696400" y="1152119"/>
                </a:lnTo>
                <a:lnTo>
                  <a:pt x="192023" y="1152119"/>
                </a:lnTo>
                <a:lnTo>
                  <a:pt x="145882" y="1146538"/>
                </a:lnTo>
                <a:lnTo>
                  <a:pt x="103783" y="1130685"/>
                </a:lnTo>
                <a:lnTo>
                  <a:pt x="67061" y="1105895"/>
                </a:lnTo>
                <a:lnTo>
                  <a:pt x="37052" y="1073501"/>
                </a:lnTo>
                <a:lnTo>
                  <a:pt x="15091" y="1034838"/>
                </a:lnTo>
                <a:lnTo>
                  <a:pt x="2513" y="991242"/>
                </a:lnTo>
                <a:lnTo>
                  <a:pt x="0" y="960095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6" name="object 22"/>
          <p:cNvSpPr>
            <a:spLocks/>
          </p:cNvSpPr>
          <p:nvPr/>
        </p:nvSpPr>
        <p:spPr bwMode="auto">
          <a:xfrm>
            <a:off x="957263" y="3222625"/>
            <a:ext cx="933450" cy="1798638"/>
          </a:xfrm>
          <a:custGeom>
            <a:avLst/>
            <a:gdLst>
              <a:gd name="T0" fmla="*/ 0 w 932814"/>
              <a:gd name="T1" fmla="*/ 1797649 h 1797685"/>
              <a:gd name="T2" fmla="*/ 0 w 932814"/>
              <a:gd name="T3" fmla="*/ 31638 h 1797685"/>
              <a:gd name="T4" fmla="*/ 932535 w 932814"/>
              <a:gd name="T5" fmla="*/ 0 h 1797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2814" h="1797685">
                <a:moveTo>
                  <a:pt x="0" y="1797649"/>
                </a:moveTo>
                <a:lnTo>
                  <a:pt x="0" y="31638"/>
                </a:lnTo>
                <a:lnTo>
                  <a:pt x="932535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7" name="object 23"/>
          <p:cNvSpPr>
            <a:spLocks/>
          </p:cNvSpPr>
          <p:nvPr/>
        </p:nvSpPr>
        <p:spPr bwMode="auto">
          <a:xfrm>
            <a:off x="1619250" y="3059113"/>
            <a:ext cx="347663" cy="342900"/>
          </a:xfrm>
          <a:custGeom>
            <a:avLst/>
            <a:gdLst>
              <a:gd name="T0" fmla="*/ 33082 w 346710"/>
              <a:gd name="T1" fmla="*/ 0 h 342900"/>
              <a:gd name="T2" fmla="*/ 391 w 346710"/>
              <a:gd name="T3" fmla="*/ 30576 h 342900"/>
              <a:gd name="T4" fmla="*/ 0 w 346710"/>
              <a:gd name="T5" fmla="*/ 42525 h 342900"/>
              <a:gd name="T6" fmla="*/ 3271 w 346710"/>
              <a:gd name="T7" fmla="*/ 53892 h 342900"/>
              <a:gd name="T8" fmla="*/ 9939 w 346710"/>
              <a:gd name="T9" fmla="*/ 63788 h 342900"/>
              <a:gd name="T10" fmla="*/ 19738 w 346710"/>
              <a:gd name="T11" fmla="*/ 71329 h 342900"/>
              <a:gd name="T12" fmla="*/ 195226 w 346710"/>
              <a:gd name="T13" fmla="*/ 165878 h 342900"/>
              <a:gd name="T14" fmla="*/ 26550 w 346710"/>
              <a:gd name="T15" fmla="*/ 272100 h 342900"/>
              <a:gd name="T16" fmla="*/ 17737 w 346710"/>
              <a:gd name="T17" fmla="*/ 279749 h 342900"/>
              <a:gd name="T18" fmla="*/ 11569 w 346710"/>
              <a:gd name="T19" fmla="*/ 289948 h 342900"/>
              <a:gd name="T20" fmla="*/ 8856 w 346710"/>
              <a:gd name="T21" fmla="*/ 301428 h 342900"/>
              <a:gd name="T22" fmla="*/ 9801 w 346710"/>
              <a:gd name="T23" fmla="*/ 313293 h 342900"/>
              <a:gd name="T24" fmla="*/ 14608 w 346710"/>
              <a:gd name="T25" fmla="*/ 324648 h 342900"/>
              <a:gd name="T26" fmla="*/ 22255 w 346710"/>
              <a:gd name="T27" fmla="*/ 333456 h 342900"/>
              <a:gd name="T28" fmla="*/ 32453 w 346710"/>
              <a:gd name="T29" fmla="*/ 339626 h 342900"/>
              <a:gd name="T30" fmla="*/ 43931 w 346710"/>
              <a:gd name="T31" fmla="*/ 342343 h 342900"/>
              <a:gd name="T32" fmla="*/ 55795 w 346710"/>
              <a:gd name="T33" fmla="*/ 341401 h 342900"/>
              <a:gd name="T34" fmla="*/ 67149 w 346710"/>
              <a:gd name="T35" fmla="*/ 336596 h 342900"/>
              <a:gd name="T36" fmla="*/ 346374 w 346710"/>
              <a:gd name="T37" fmla="*/ 160757 h 342900"/>
              <a:gd name="T38" fmla="*/ 55887 w 346710"/>
              <a:gd name="T39" fmla="*/ 4273 h 342900"/>
              <a:gd name="T40" fmla="*/ 45029 w 346710"/>
              <a:gd name="T41" fmla="*/ 387 h 342900"/>
              <a:gd name="T42" fmla="*/ 33082 w 346710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710" h="342900">
                <a:moveTo>
                  <a:pt x="33082" y="0"/>
                </a:moveTo>
                <a:lnTo>
                  <a:pt x="391" y="30576"/>
                </a:lnTo>
                <a:lnTo>
                  <a:pt x="0" y="42525"/>
                </a:lnTo>
                <a:lnTo>
                  <a:pt x="3271" y="53892"/>
                </a:lnTo>
                <a:lnTo>
                  <a:pt x="9939" y="63788"/>
                </a:lnTo>
                <a:lnTo>
                  <a:pt x="19738" y="71329"/>
                </a:lnTo>
                <a:lnTo>
                  <a:pt x="195226" y="165878"/>
                </a:lnTo>
                <a:lnTo>
                  <a:pt x="26550" y="272100"/>
                </a:lnTo>
                <a:lnTo>
                  <a:pt x="17737" y="279749"/>
                </a:lnTo>
                <a:lnTo>
                  <a:pt x="11569" y="289948"/>
                </a:lnTo>
                <a:lnTo>
                  <a:pt x="8856" y="301428"/>
                </a:lnTo>
                <a:lnTo>
                  <a:pt x="9801" y="313293"/>
                </a:lnTo>
                <a:lnTo>
                  <a:pt x="14608" y="324648"/>
                </a:lnTo>
                <a:lnTo>
                  <a:pt x="22255" y="333456"/>
                </a:lnTo>
                <a:lnTo>
                  <a:pt x="32453" y="339626"/>
                </a:lnTo>
                <a:lnTo>
                  <a:pt x="43931" y="342343"/>
                </a:lnTo>
                <a:lnTo>
                  <a:pt x="55795" y="341401"/>
                </a:lnTo>
                <a:lnTo>
                  <a:pt x="67149" y="336596"/>
                </a:lnTo>
                <a:lnTo>
                  <a:pt x="346374" y="160757"/>
                </a:lnTo>
                <a:lnTo>
                  <a:pt x="55887" y="4273"/>
                </a:lnTo>
                <a:lnTo>
                  <a:pt x="45029" y="387"/>
                </a:lnTo>
                <a:lnTo>
                  <a:pt x="33082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8" name="object 24"/>
          <p:cNvSpPr>
            <a:spLocks/>
          </p:cNvSpPr>
          <p:nvPr/>
        </p:nvSpPr>
        <p:spPr bwMode="auto">
          <a:xfrm>
            <a:off x="957263" y="6172200"/>
            <a:ext cx="1293812" cy="1452563"/>
          </a:xfrm>
          <a:custGeom>
            <a:avLst/>
            <a:gdLst>
              <a:gd name="T0" fmla="*/ 0 w 1292860"/>
              <a:gd name="T1" fmla="*/ 0 h 1451609"/>
              <a:gd name="T2" fmla="*/ 0 w 1292860"/>
              <a:gd name="T3" fmla="*/ 1451308 h 1451609"/>
              <a:gd name="T4" fmla="*/ 1292543 w 1292860"/>
              <a:gd name="T5" fmla="*/ 1440780 h 145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2860" h="1451609">
                <a:moveTo>
                  <a:pt x="0" y="0"/>
                </a:moveTo>
                <a:lnTo>
                  <a:pt x="0" y="1451308"/>
                </a:lnTo>
                <a:lnTo>
                  <a:pt x="1292543" y="144078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69" name="object 25"/>
          <p:cNvSpPr>
            <a:spLocks/>
          </p:cNvSpPr>
          <p:nvPr/>
        </p:nvSpPr>
        <p:spPr bwMode="auto">
          <a:xfrm>
            <a:off x="1982788" y="7443788"/>
            <a:ext cx="342900" cy="342900"/>
          </a:xfrm>
          <a:custGeom>
            <a:avLst/>
            <a:gdLst>
              <a:gd name="T0" fmla="*/ 33281 w 343535"/>
              <a:gd name="T1" fmla="*/ 0 h 342900"/>
              <a:gd name="T2" fmla="*/ 439 w 343535"/>
              <a:gd name="T3" fmla="*/ 30467 h 342900"/>
              <a:gd name="T4" fmla="*/ 0 w 343535"/>
              <a:gd name="T5" fmla="*/ 42379 h 342900"/>
              <a:gd name="T6" fmla="*/ 3208 w 343535"/>
              <a:gd name="T7" fmla="*/ 53746 h 342900"/>
              <a:gd name="T8" fmla="*/ 9823 w 343535"/>
              <a:gd name="T9" fmla="*/ 63679 h 342900"/>
              <a:gd name="T10" fmla="*/ 18898 w 343535"/>
              <a:gd name="T11" fmla="*/ 70892 h 342900"/>
              <a:gd name="T12" fmla="*/ 191896 w 343535"/>
              <a:gd name="T13" fmla="*/ 169931 h 342900"/>
              <a:gd name="T14" fmla="*/ 20531 w 343535"/>
              <a:gd name="T15" fmla="*/ 271765 h 342900"/>
              <a:gd name="T16" fmla="*/ 11078 w 343535"/>
              <a:gd name="T17" fmla="*/ 279696 h 342900"/>
              <a:gd name="T18" fmla="*/ 4835 w 343535"/>
              <a:gd name="T19" fmla="*/ 289841 h 342900"/>
              <a:gd name="T20" fmla="*/ 2028 w 343535"/>
              <a:gd name="T21" fmla="*/ 301306 h 342900"/>
              <a:gd name="T22" fmla="*/ 2886 w 343535"/>
              <a:gd name="T23" fmla="*/ 313201 h 342900"/>
              <a:gd name="T24" fmla="*/ 7242 w 343535"/>
              <a:gd name="T25" fmla="*/ 323986 h 342900"/>
              <a:gd name="T26" fmla="*/ 15175 w 343535"/>
              <a:gd name="T27" fmla="*/ 333438 h 342900"/>
              <a:gd name="T28" fmla="*/ 25320 w 343535"/>
              <a:gd name="T29" fmla="*/ 339680 h 342900"/>
              <a:gd name="T30" fmla="*/ 36785 w 343535"/>
              <a:gd name="T31" fmla="*/ 342486 h 342900"/>
              <a:gd name="T32" fmla="*/ 48680 w 343535"/>
              <a:gd name="T33" fmla="*/ 341628 h 342900"/>
              <a:gd name="T34" fmla="*/ 59463 w 343535"/>
              <a:gd name="T35" fmla="*/ 337272 h 342900"/>
              <a:gd name="T36" fmla="*/ 343119 w 343535"/>
              <a:gd name="T37" fmla="*/ 168703 h 342900"/>
              <a:gd name="T38" fmla="*/ 56760 w 343535"/>
              <a:gd name="T39" fmla="*/ 4766 h 342900"/>
              <a:gd name="T40" fmla="*/ 45193 w 343535"/>
              <a:gd name="T41" fmla="*/ 438 h 342900"/>
              <a:gd name="T42" fmla="*/ 33281 w 34353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535" h="342900">
                <a:moveTo>
                  <a:pt x="33281" y="0"/>
                </a:moveTo>
                <a:lnTo>
                  <a:pt x="439" y="30467"/>
                </a:lnTo>
                <a:lnTo>
                  <a:pt x="0" y="42379"/>
                </a:lnTo>
                <a:lnTo>
                  <a:pt x="3208" y="53746"/>
                </a:lnTo>
                <a:lnTo>
                  <a:pt x="9823" y="63679"/>
                </a:lnTo>
                <a:lnTo>
                  <a:pt x="18898" y="70892"/>
                </a:lnTo>
                <a:lnTo>
                  <a:pt x="191896" y="169931"/>
                </a:lnTo>
                <a:lnTo>
                  <a:pt x="20531" y="271765"/>
                </a:lnTo>
                <a:lnTo>
                  <a:pt x="11078" y="279696"/>
                </a:lnTo>
                <a:lnTo>
                  <a:pt x="4835" y="289841"/>
                </a:lnTo>
                <a:lnTo>
                  <a:pt x="2028" y="301306"/>
                </a:lnTo>
                <a:lnTo>
                  <a:pt x="2886" y="313201"/>
                </a:lnTo>
                <a:lnTo>
                  <a:pt x="7242" y="323986"/>
                </a:lnTo>
                <a:lnTo>
                  <a:pt x="15175" y="333438"/>
                </a:lnTo>
                <a:lnTo>
                  <a:pt x="25320" y="339680"/>
                </a:lnTo>
                <a:lnTo>
                  <a:pt x="36785" y="342486"/>
                </a:lnTo>
                <a:lnTo>
                  <a:pt x="48680" y="341628"/>
                </a:lnTo>
                <a:lnTo>
                  <a:pt x="59463" y="337272"/>
                </a:lnTo>
                <a:lnTo>
                  <a:pt x="343119" y="168703"/>
                </a:lnTo>
                <a:lnTo>
                  <a:pt x="56760" y="4766"/>
                </a:lnTo>
                <a:lnTo>
                  <a:pt x="45193" y="438"/>
                </a:lnTo>
                <a:lnTo>
                  <a:pt x="3328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0" name="object 26"/>
          <p:cNvSpPr>
            <a:spLocks/>
          </p:cNvSpPr>
          <p:nvPr/>
        </p:nvSpPr>
        <p:spPr bwMode="auto">
          <a:xfrm>
            <a:off x="3333750" y="4013200"/>
            <a:ext cx="1941513" cy="1368425"/>
          </a:xfrm>
          <a:custGeom>
            <a:avLst/>
            <a:gdLst>
              <a:gd name="T0" fmla="*/ 0 w 1940560"/>
              <a:gd name="T1" fmla="*/ 0 h 1368425"/>
              <a:gd name="T2" fmla="*/ 7924 w 1940560"/>
              <a:gd name="T3" fmla="*/ 0 h 1368425"/>
              <a:gd name="T4" fmla="*/ 7924 w 1940560"/>
              <a:gd name="T5" fmla="*/ 1368430 h 1368425"/>
              <a:gd name="T6" fmla="*/ 1940509 w 1940560"/>
              <a:gd name="T7" fmla="*/ 1368430 h 1368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0560" h="1368425">
                <a:moveTo>
                  <a:pt x="0" y="0"/>
                </a:moveTo>
                <a:lnTo>
                  <a:pt x="7924" y="0"/>
                </a:lnTo>
                <a:lnTo>
                  <a:pt x="7924" y="1368430"/>
                </a:lnTo>
                <a:lnTo>
                  <a:pt x="1940509" y="136843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1" name="object 27"/>
          <p:cNvSpPr>
            <a:spLocks/>
          </p:cNvSpPr>
          <p:nvPr/>
        </p:nvSpPr>
        <p:spPr bwMode="auto">
          <a:xfrm>
            <a:off x="5008563" y="5210175"/>
            <a:ext cx="341312" cy="342900"/>
          </a:xfrm>
          <a:custGeom>
            <a:avLst/>
            <a:gdLst>
              <a:gd name="T0" fmla="*/ 34446 w 342264"/>
              <a:gd name="T1" fmla="*/ 0 h 342900"/>
              <a:gd name="T2" fmla="*/ 766 w 342264"/>
              <a:gd name="T3" fmla="*/ 29557 h 342900"/>
              <a:gd name="T4" fmla="*/ 0 w 342264"/>
              <a:gd name="T5" fmla="*/ 41462 h 342900"/>
              <a:gd name="T6" fmla="*/ 2897 w 342264"/>
              <a:gd name="T7" fmla="*/ 52905 h 342900"/>
              <a:gd name="T8" fmla="*/ 9225 w 342264"/>
              <a:gd name="T9" fmla="*/ 62998 h 342900"/>
              <a:gd name="T10" fmla="*/ 18752 w 342264"/>
              <a:gd name="T11" fmla="*/ 70853 h 342900"/>
              <a:gd name="T12" fmla="*/ 190934 w 342264"/>
              <a:gd name="T13" fmla="*/ 171285 h 342900"/>
              <a:gd name="T14" fmla="*/ 18752 w 342264"/>
              <a:gd name="T15" fmla="*/ 271716 h 342900"/>
              <a:gd name="T16" fmla="*/ 9705 w 342264"/>
              <a:gd name="T17" fmla="*/ 279034 h 342900"/>
              <a:gd name="T18" fmla="*/ 3180 w 342264"/>
              <a:gd name="T19" fmla="*/ 289025 h 342900"/>
              <a:gd name="T20" fmla="*/ 72 w 342264"/>
              <a:gd name="T21" fmla="*/ 300416 h 342900"/>
              <a:gd name="T22" fmla="*/ 613 w 342264"/>
              <a:gd name="T23" fmla="*/ 312318 h 342900"/>
              <a:gd name="T24" fmla="*/ 5036 w 342264"/>
              <a:gd name="T25" fmla="*/ 323837 h 342900"/>
              <a:gd name="T26" fmla="*/ 12352 w 342264"/>
              <a:gd name="T27" fmla="*/ 332872 h 342900"/>
              <a:gd name="T28" fmla="*/ 22336 w 342264"/>
              <a:gd name="T29" fmla="*/ 339396 h 342900"/>
              <a:gd name="T30" fmla="*/ 33723 w 342264"/>
              <a:gd name="T31" fmla="*/ 342508 h 342900"/>
              <a:gd name="T32" fmla="*/ 45626 w 342264"/>
              <a:gd name="T33" fmla="*/ 341973 h 342900"/>
              <a:gd name="T34" fmla="*/ 57157 w 342264"/>
              <a:gd name="T35" fmla="*/ 337553 h 342900"/>
              <a:gd name="T36" fmla="*/ 342145 w 342264"/>
              <a:gd name="T37" fmla="*/ 171285 h 342900"/>
              <a:gd name="T38" fmla="*/ 57157 w 342264"/>
              <a:gd name="T39" fmla="*/ 5016 h 342900"/>
              <a:gd name="T40" fmla="*/ 46358 w 342264"/>
              <a:gd name="T41" fmla="*/ 766 h 342900"/>
              <a:gd name="T42" fmla="*/ 34446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46" y="0"/>
                </a:moveTo>
                <a:lnTo>
                  <a:pt x="766" y="29557"/>
                </a:lnTo>
                <a:lnTo>
                  <a:pt x="0" y="41462"/>
                </a:lnTo>
                <a:lnTo>
                  <a:pt x="2897" y="52905"/>
                </a:lnTo>
                <a:lnTo>
                  <a:pt x="9225" y="62998"/>
                </a:lnTo>
                <a:lnTo>
                  <a:pt x="18752" y="70853"/>
                </a:lnTo>
                <a:lnTo>
                  <a:pt x="190934" y="171285"/>
                </a:lnTo>
                <a:lnTo>
                  <a:pt x="18752" y="271716"/>
                </a:lnTo>
                <a:lnTo>
                  <a:pt x="9705" y="279034"/>
                </a:lnTo>
                <a:lnTo>
                  <a:pt x="3180" y="289025"/>
                </a:lnTo>
                <a:lnTo>
                  <a:pt x="72" y="300416"/>
                </a:lnTo>
                <a:lnTo>
                  <a:pt x="613" y="312318"/>
                </a:lnTo>
                <a:lnTo>
                  <a:pt x="5036" y="323837"/>
                </a:lnTo>
                <a:lnTo>
                  <a:pt x="12352" y="332872"/>
                </a:lnTo>
                <a:lnTo>
                  <a:pt x="22336" y="339396"/>
                </a:lnTo>
                <a:lnTo>
                  <a:pt x="33723" y="342508"/>
                </a:lnTo>
                <a:lnTo>
                  <a:pt x="45626" y="341973"/>
                </a:lnTo>
                <a:lnTo>
                  <a:pt x="57157" y="337553"/>
                </a:lnTo>
                <a:lnTo>
                  <a:pt x="342145" y="171285"/>
                </a:lnTo>
                <a:lnTo>
                  <a:pt x="57157" y="5016"/>
                </a:lnTo>
                <a:lnTo>
                  <a:pt x="46358" y="766"/>
                </a:lnTo>
                <a:lnTo>
                  <a:pt x="34446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2" name="object 28"/>
          <p:cNvSpPr>
            <a:spLocks/>
          </p:cNvSpPr>
          <p:nvPr/>
        </p:nvSpPr>
        <p:spPr bwMode="auto">
          <a:xfrm>
            <a:off x="4918075" y="3221038"/>
            <a:ext cx="355600" cy="0"/>
          </a:xfrm>
          <a:custGeom>
            <a:avLst/>
            <a:gdLst>
              <a:gd name="T0" fmla="*/ 0 w 356235"/>
              <a:gd name="T1" fmla="*/ 356189 w 3562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5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3" name="object 29"/>
          <p:cNvSpPr>
            <a:spLocks/>
          </p:cNvSpPr>
          <p:nvPr/>
        </p:nvSpPr>
        <p:spPr bwMode="auto">
          <a:xfrm>
            <a:off x="5008563" y="3049588"/>
            <a:ext cx="341312" cy="342900"/>
          </a:xfrm>
          <a:custGeom>
            <a:avLst/>
            <a:gdLst>
              <a:gd name="T0" fmla="*/ 34433 w 342264"/>
              <a:gd name="T1" fmla="*/ 0 h 342900"/>
              <a:gd name="T2" fmla="*/ 766 w 342264"/>
              <a:gd name="T3" fmla="*/ 29543 h 342900"/>
              <a:gd name="T4" fmla="*/ 0 w 342264"/>
              <a:gd name="T5" fmla="*/ 41444 h 342900"/>
              <a:gd name="T6" fmla="*/ 2899 w 342264"/>
              <a:gd name="T7" fmla="*/ 52888 h 342900"/>
              <a:gd name="T8" fmla="*/ 9226 w 342264"/>
              <a:gd name="T9" fmla="*/ 62984 h 342900"/>
              <a:gd name="T10" fmla="*/ 18745 w 342264"/>
              <a:gd name="T11" fmla="*/ 70842 h 342900"/>
              <a:gd name="T12" fmla="*/ 190926 w 342264"/>
              <a:gd name="T13" fmla="*/ 171274 h 342900"/>
              <a:gd name="T14" fmla="*/ 18745 w 342264"/>
              <a:gd name="T15" fmla="*/ 271736 h 342900"/>
              <a:gd name="T16" fmla="*/ 9723 w 342264"/>
              <a:gd name="T17" fmla="*/ 279026 h 342900"/>
              <a:gd name="T18" fmla="*/ 3192 w 342264"/>
              <a:gd name="T19" fmla="*/ 289008 h 342900"/>
              <a:gd name="T20" fmla="*/ 75 w 342264"/>
              <a:gd name="T21" fmla="*/ 300398 h 342900"/>
              <a:gd name="T22" fmla="*/ 608 w 342264"/>
              <a:gd name="T23" fmla="*/ 312303 h 342900"/>
              <a:gd name="T24" fmla="*/ 5029 w 342264"/>
              <a:gd name="T25" fmla="*/ 323826 h 342900"/>
              <a:gd name="T26" fmla="*/ 12347 w 342264"/>
              <a:gd name="T27" fmla="*/ 332862 h 342900"/>
              <a:gd name="T28" fmla="*/ 22337 w 342264"/>
              <a:gd name="T29" fmla="*/ 339386 h 342900"/>
              <a:gd name="T30" fmla="*/ 33729 w 342264"/>
              <a:gd name="T31" fmla="*/ 342498 h 342900"/>
              <a:gd name="T32" fmla="*/ 45630 w 342264"/>
              <a:gd name="T33" fmla="*/ 341962 h 342900"/>
              <a:gd name="T34" fmla="*/ 57150 w 342264"/>
              <a:gd name="T35" fmla="*/ 337542 h 342900"/>
              <a:gd name="T36" fmla="*/ 342168 w 342264"/>
              <a:gd name="T37" fmla="*/ 171274 h 342900"/>
              <a:gd name="T38" fmla="*/ 57150 w 342264"/>
              <a:gd name="T39" fmla="*/ 5036 h 342900"/>
              <a:gd name="T40" fmla="*/ 46336 w 342264"/>
              <a:gd name="T41" fmla="*/ 766 h 342900"/>
              <a:gd name="T42" fmla="*/ 34433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33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7" y="332862"/>
                </a:lnTo>
                <a:lnTo>
                  <a:pt x="22337" y="339386"/>
                </a:lnTo>
                <a:lnTo>
                  <a:pt x="33729" y="342498"/>
                </a:lnTo>
                <a:lnTo>
                  <a:pt x="45630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36" y="766"/>
                </a:lnTo>
                <a:lnTo>
                  <a:pt x="34433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4" name="object 30"/>
          <p:cNvSpPr>
            <a:spLocks/>
          </p:cNvSpPr>
          <p:nvPr/>
        </p:nvSpPr>
        <p:spPr bwMode="auto">
          <a:xfrm>
            <a:off x="8447088" y="3221038"/>
            <a:ext cx="355600" cy="0"/>
          </a:xfrm>
          <a:custGeom>
            <a:avLst/>
            <a:gdLst>
              <a:gd name="T0" fmla="*/ 0 w 356234"/>
              <a:gd name="T1" fmla="*/ 356189 w 3562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4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5" name="object 31"/>
          <p:cNvSpPr>
            <a:spLocks/>
          </p:cNvSpPr>
          <p:nvPr/>
        </p:nvSpPr>
        <p:spPr bwMode="auto">
          <a:xfrm>
            <a:off x="8535988" y="3049588"/>
            <a:ext cx="342900" cy="342900"/>
          </a:xfrm>
          <a:custGeom>
            <a:avLst/>
            <a:gdLst>
              <a:gd name="T0" fmla="*/ 34420 w 342265"/>
              <a:gd name="T1" fmla="*/ 0 h 342900"/>
              <a:gd name="T2" fmla="*/ 766 w 342265"/>
              <a:gd name="T3" fmla="*/ 29543 h 342900"/>
              <a:gd name="T4" fmla="*/ 0 w 342265"/>
              <a:gd name="T5" fmla="*/ 41444 h 342900"/>
              <a:gd name="T6" fmla="*/ 2899 w 342265"/>
              <a:gd name="T7" fmla="*/ 52888 h 342900"/>
              <a:gd name="T8" fmla="*/ 9226 w 342265"/>
              <a:gd name="T9" fmla="*/ 62984 h 342900"/>
              <a:gd name="T10" fmla="*/ 18745 w 342265"/>
              <a:gd name="T11" fmla="*/ 70842 h 342900"/>
              <a:gd name="T12" fmla="*/ 190926 w 342265"/>
              <a:gd name="T13" fmla="*/ 171274 h 342900"/>
              <a:gd name="T14" fmla="*/ 18745 w 342265"/>
              <a:gd name="T15" fmla="*/ 271736 h 342900"/>
              <a:gd name="T16" fmla="*/ 9723 w 342265"/>
              <a:gd name="T17" fmla="*/ 279026 h 342900"/>
              <a:gd name="T18" fmla="*/ 3192 w 342265"/>
              <a:gd name="T19" fmla="*/ 289008 h 342900"/>
              <a:gd name="T20" fmla="*/ 75 w 342265"/>
              <a:gd name="T21" fmla="*/ 300398 h 342900"/>
              <a:gd name="T22" fmla="*/ 608 w 342265"/>
              <a:gd name="T23" fmla="*/ 312303 h 342900"/>
              <a:gd name="T24" fmla="*/ 5029 w 342265"/>
              <a:gd name="T25" fmla="*/ 323826 h 342900"/>
              <a:gd name="T26" fmla="*/ 12345 w 342265"/>
              <a:gd name="T27" fmla="*/ 332862 h 342900"/>
              <a:gd name="T28" fmla="*/ 22329 w 342265"/>
              <a:gd name="T29" fmla="*/ 339386 h 342900"/>
              <a:gd name="T30" fmla="*/ 33716 w 342265"/>
              <a:gd name="T31" fmla="*/ 342498 h 342900"/>
              <a:gd name="T32" fmla="*/ 45619 w 342265"/>
              <a:gd name="T33" fmla="*/ 341962 h 342900"/>
              <a:gd name="T34" fmla="*/ 57150 w 342265"/>
              <a:gd name="T35" fmla="*/ 337542 h 342900"/>
              <a:gd name="T36" fmla="*/ 342168 w 342265"/>
              <a:gd name="T37" fmla="*/ 171274 h 342900"/>
              <a:gd name="T38" fmla="*/ 57150 w 342265"/>
              <a:gd name="T39" fmla="*/ 5036 h 342900"/>
              <a:gd name="T40" fmla="*/ 46325 w 342265"/>
              <a:gd name="T41" fmla="*/ 766 h 342900"/>
              <a:gd name="T42" fmla="*/ 34420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0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5" y="332862"/>
                </a:lnTo>
                <a:lnTo>
                  <a:pt x="22329" y="339386"/>
                </a:lnTo>
                <a:lnTo>
                  <a:pt x="33716" y="342498"/>
                </a:lnTo>
                <a:lnTo>
                  <a:pt x="45619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25" y="766"/>
                </a:lnTo>
                <a:lnTo>
                  <a:pt x="34420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6" name="object 32"/>
          <p:cNvSpPr>
            <a:spLocks/>
          </p:cNvSpPr>
          <p:nvPr/>
        </p:nvSpPr>
        <p:spPr bwMode="auto">
          <a:xfrm>
            <a:off x="8374063" y="3868738"/>
            <a:ext cx="546100" cy="1227137"/>
          </a:xfrm>
          <a:custGeom>
            <a:avLst/>
            <a:gdLst>
              <a:gd name="T0" fmla="*/ 0 w 546100"/>
              <a:gd name="T1" fmla="*/ 0 h 1227454"/>
              <a:gd name="T2" fmla="*/ 545561 w 546100"/>
              <a:gd name="T3" fmla="*/ 1227124 h 12274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546100" h="1227454">
                <a:moveTo>
                  <a:pt x="0" y="0"/>
                </a:moveTo>
                <a:lnTo>
                  <a:pt x="545561" y="1227124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7" name="object 33"/>
          <p:cNvSpPr>
            <a:spLocks/>
          </p:cNvSpPr>
          <p:nvPr/>
        </p:nvSpPr>
        <p:spPr bwMode="auto">
          <a:xfrm>
            <a:off x="8667750" y="4794250"/>
            <a:ext cx="319088" cy="369888"/>
          </a:xfrm>
          <a:custGeom>
            <a:avLst/>
            <a:gdLst>
              <a:gd name="T0" fmla="*/ 38258 w 320040"/>
              <a:gd name="T1" fmla="*/ 108265 h 370204"/>
              <a:gd name="T2" fmla="*/ 1916 w 320040"/>
              <a:gd name="T3" fmla="*/ 134409 h 370204"/>
              <a:gd name="T4" fmla="*/ 0 w 320040"/>
              <a:gd name="T5" fmla="*/ 146188 h 370204"/>
              <a:gd name="T6" fmla="*/ 1773 w 320040"/>
              <a:gd name="T7" fmla="*/ 157866 h 370204"/>
              <a:gd name="T8" fmla="*/ 7092 w 320040"/>
              <a:gd name="T9" fmla="*/ 168532 h 370204"/>
              <a:gd name="T10" fmla="*/ 15812 w 320040"/>
              <a:gd name="T11" fmla="*/ 177278 h 370204"/>
              <a:gd name="T12" fmla="*/ 283548 w 320040"/>
              <a:gd name="T13" fmla="*/ 370186 h 370204"/>
              <a:gd name="T14" fmla="*/ 298767 w 320040"/>
              <a:gd name="T15" fmla="*/ 231990 h 370204"/>
              <a:gd name="T16" fmla="*/ 222101 w 320040"/>
              <a:gd name="T17" fmla="*/ 231990 h 370204"/>
              <a:gd name="T18" fmla="*/ 60374 w 320040"/>
              <a:gd name="T19" fmla="*/ 115465 h 370204"/>
              <a:gd name="T20" fmla="*/ 50032 w 320040"/>
              <a:gd name="T21" fmla="*/ 110175 h 370204"/>
              <a:gd name="T22" fmla="*/ 38258 w 320040"/>
              <a:gd name="T23" fmla="*/ 108265 h 370204"/>
              <a:gd name="T24" fmla="*/ 279347 w 320040"/>
              <a:gd name="T25" fmla="*/ 0 h 370204"/>
              <a:gd name="T26" fmla="*/ 243924 w 320040"/>
              <a:gd name="T27" fmla="*/ 33839 h 370204"/>
              <a:gd name="T28" fmla="*/ 222101 w 320040"/>
              <a:gd name="T29" fmla="*/ 231990 h 370204"/>
              <a:gd name="T30" fmla="*/ 298767 w 320040"/>
              <a:gd name="T31" fmla="*/ 231990 h 370204"/>
              <a:gd name="T32" fmla="*/ 319667 w 320040"/>
              <a:gd name="T33" fmla="*/ 42191 h 370204"/>
              <a:gd name="T34" fmla="*/ 319828 w 320040"/>
              <a:gd name="T35" fmla="*/ 35581 h 370204"/>
              <a:gd name="T36" fmla="*/ 316689 w 320040"/>
              <a:gd name="T37" fmla="*/ 22683 h 370204"/>
              <a:gd name="T38" fmla="*/ 309486 w 320040"/>
              <a:gd name="T39" fmla="*/ 11835 h 370204"/>
              <a:gd name="T40" fmla="*/ 298994 w 320040"/>
              <a:gd name="T41" fmla="*/ 4005 h 370204"/>
              <a:gd name="T42" fmla="*/ 285987 w 320040"/>
              <a:gd name="T43" fmla="*/ 159 h 370204"/>
              <a:gd name="T44" fmla="*/ 279347 w 320040"/>
              <a:gd name="T45" fmla="*/ 0 h 370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20040" h="370204">
                <a:moveTo>
                  <a:pt x="38258" y="108265"/>
                </a:moveTo>
                <a:lnTo>
                  <a:pt x="1916" y="134409"/>
                </a:lnTo>
                <a:lnTo>
                  <a:pt x="0" y="146188"/>
                </a:lnTo>
                <a:lnTo>
                  <a:pt x="1773" y="157866"/>
                </a:lnTo>
                <a:lnTo>
                  <a:pt x="7092" y="168532"/>
                </a:lnTo>
                <a:lnTo>
                  <a:pt x="15812" y="177278"/>
                </a:lnTo>
                <a:lnTo>
                  <a:pt x="283548" y="370186"/>
                </a:lnTo>
                <a:lnTo>
                  <a:pt x="298767" y="231990"/>
                </a:lnTo>
                <a:lnTo>
                  <a:pt x="222101" y="231990"/>
                </a:lnTo>
                <a:lnTo>
                  <a:pt x="60374" y="115465"/>
                </a:lnTo>
                <a:lnTo>
                  <a:pt x="50032" y="110175"/>
                </a:lnTo>
                <a:lnTo>
                  <a:pt x="38258" y="108265"/>
                </a:lnTo>
                <a:close/>
              </a:path>
              <a:path w="320040" h="370204">
                <a:moveTo>
                  <a:pt x="279347" y="0"/>
                </a:moveTo>
                <a:lnTo>
                  <a:pt x="243924" y="33839"/>
                </a:lnTo>
                <a:lnTo>
                  <a:pt x="222101" y="231990"/>
                </a:lnTo>
                <a:lnTo>
                  <a:pt x="298767" y="231990"/>
                </a:lnTo>
                <a:lnTo>
                  <a:pt x="319667" y="42191"/>
                </a:lnTo>
                <a:lnTo>
                  <a:pt x="319828" y="35581"/>
                </a:lnTo>
                <a:lnTo>
                  <a:pt x="316689" y="22683"/>
                </a:lnTo>
                <a:lnTo>
                  <a:pt x="309486" y="11835"/>
                </a:lnTo>
                <a:lnTo>
                  <a:pt x="298994" y="4005"/>
                </a:lnTo>
                <a:lnTo>
                  <a:pt x="285987" y="159"/>
                </a:lnTo>
                <a:lnTo>
                  <a:pt x="279347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8" name="object 34"/>
          <p:cNvSpPr>
            <a:spLocks/>
          </p:cNvSpPr>
          <p:nvPr/>
        </p:nvSpPr>
        <p:spPr bwMode="auto">
          <a:xfrm>
            <a:off x="9094788" y="4805363"/>
            <a:ext cx="3168650" cy="1152525"/>
          </a:xfrm>
          <a:custGeom>
            <a:avLst/>
            <a:gdLst>
              <a:gd name="T0" fmla="*/ 0 w 3168650"/>
              <a:gd name="T1" fmla="*/ 192023 h 1152525"/>
              <a:gd name="T2" fmla="*/ 5581 w 3168650"/>
              <a:gd name="T3" fmla="*/ 145882 h 1152525"/>
              <a:gd name="T4" fmla="*/ 21435 w 3168650"/>
              <a:gd name="T5" fmla="*/ 103783 h 1152525"/>
              <a:gd name="T6" fmla="*/ 46227 w 3168650"/>
              <a:gd name="T7" fmla="*/ 67061 h 1152525"/>
              <a:gd name="T8" fmla="*/ 78622 w 3168650"/>
              <a:gd name="T9" fmla="*/ 37052 h 1152525"/>
              <a:gd name="T10" fmla="*/ 117284 w 3168650"/>
              <a:gd name="T11" fmla="*/ 15091 h 1152525"/>
              <a:gd name="T12" fmla="*/ 160879 w 3168650"/>
              <a:gd name="T13" fmla="*/ 2513 h 1152525"/>
              <a:gd name="T14" fmla="*/ 192023 w 3168650"/>
              <a:gd name="T15" fmla="*/ 0 h 1152525"/>
              <a:gd name="T16" fmla="*/ 2976341 w 3168650"/>
              <a:gd name="T17" fmla="*/ 0 h 1152525"/>
              <a:gd name="T18" fmla="*/ 3022483 w 3168650"/>
              <a:gd name="T19" fmla="*/ 5581 h 1152525"/>
              <a:gd name="T20" fmla="*/ 3064582 w 3168650"/>
              <a:gd name="T21" fmla="*/ 21435 h 1152525"/>
              <a:gd name="T22" fmla="*/ 3101303 w 3168650"/>
              <a:gd name="T23" fmla="*/ 46227 h 1152525"/>
              <a:gd name="T24" fmla="*/ 3131312 w 3168650"/>
              <a:gd name="T25" fmla="*/ 78622 h 1152525"/>
              <a:gd name="T26" fmla="*/ 3153273 w 3168650"/>
              <a:gd name="T27" fmla="*/ 117284 h 1152525"/>
              <a:gd name="T28" fmla="*/ 3165851 w 3168650"/>
              <a:gd name="T29" fmla="*/ 160879 h 1152525"/>
              <a:gd name="T30" fmla="*/ 3168365 w 3168650"/>
              <a:gd name="T31" fmla="*/ 192023 h 1152525"/>
              <a:gd name="T32" fmla="*/ 3168365 w 3168650"/>
              <a:gd name="T33" fmla="*/ 960119 h 1152525"/>
              <a:gd name="T34" fmla="*/ 3162784 w 3168650"/>
              <a:gd name="T35" fmla="*/ 1006261 h 1152525"/>
              <a:gd name="T36" fmla="*/ 3146929 w 3168650"/>
              <a:gd name="T37" fmla="*/ 1048360 h 1152525"/>
              <a:gd name="T38" fmla="*/ 3122137 w 3168650"/>
              <a:gd name="T39" fmla="*/ 1085082 h 1152525"/>
              <a:gd name="T40" fmla="*/ 3089743 w 3168650"/>
              <a:gd name="T41" fmla="*/ 1115091 h 1152525"/>
              <a:gd name="T42" fmla="*/ 3051080 w 3168650"/>
              <a:gd name="T43" fmla="*/ 1137052 h 1152525"/>
              <a:gd name="T44" fmla="*/ 3007485 w 3168650"/>
              <a:gd name="T45" fmla="*/ 1149630 h 1152525"/>
              <a:gd name="T46" fmla="*/ 2976341 w 3168650"/>
              <a:gd name="T47" fmla="*/ 1152143 h 1152525"/>
              <a:gd name="T48" fmla="*/ 192023 w 3168650"/>
              <a:gd name="T49" fmla="*/ 1152143 h 1152525"/>
              <a:gd name="T50" fmla="*/ 145882 w 3168650"/>
              <a:gd name="T51" fmla="*/ 1146562 h 1152525"/>
              <a:gd name="T52" fmla="*/ 103783 w 3168650"/>
              <a:gd name="T53" fmla="*/ 1130708 h 1152525"/>
              <a:gd name="T54" fmla="*/ 67061 w 3168650"/>
              <a:gd name="T55" fmla="*/ 1105916 h 1152525"/>
              <a:gd name="T56" fmla="*/ 37052 w 3168650"/>
              <a:gd name="T57" fmla="*/ 1073521 h 1152525"/>
              <a:gd name="T58" fmla="*/ 15091 w 3168650"/>
              <a:gd name="T59" fmla="*/ 1034859 h 1152525"/>
              <a:gd name="T60" fmla="*/ 2513 w 3168650"/>
              <a:gd name="T61" fmla="*/ 991264 h 1152525"/>
              <a:gd name="T62" fmla="*/ 0 w 3168650"/>
              <a:gd name="T63" fmla="*/ 960119 h 1152525"/>
              <a:gd name="T64" fmla="*/ 0 w 31686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68650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976341" y="0"/>
                </a:lnTo>
                <a:lnTo>
                  <a:pt x="3022483" y="5581"/>
                </a:lnTo>
                <a:lnTo>
                  <a:pt x="3064582" y="21435"/>
                </a:lnTo>
                <a:lnTo>
                  <a:pt x="3101303" y="46227"/>
                </a:lnTo>
                <a:lnTo>
                  <a:pt x="3131312" y="78622"/>
                </a:lnTo>
                <a:lnTo>
                  <a:pt x="3153273" y="117284"/>
                </a:lnTo>
                <a:lnTo>
                  <a:pt x="3165851" y="160879"/>
                </a:lnTo>
                <a:lnTo>
                  <a:pt x="3168365" y="192023"/>
                </a:lnTo>
                <a:lnTo>
                  <a:pt x="3168365" y="960119"/>
                </a:lnTo>
                <a:lnTo>
                  <a:pt x="3162784" y="1006261"/>
                </a:lnTo>
                <a:lnTo>
                  <a:pt x="3146929" y="1048360"/>
                </a:lnTo>
                <a:lnTo>
                  <a:pt x="3122137" y="1085082"/>
                </a:lnTo>
                <a:lnTo>
                  <a:pt x="3089743" y="1115091"/>
                </a:lnTo>
                <a:lnTo>
                  <a:pt x="3051080" y="1137052"/>
                </a:lnTo>
                <a:lnTo>
                  <a:pt x="3007485" y="1149630"/>
                </a:lnTo>
                <a:lnTo>
                  <a:pt x="2976341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79" name="object 35"/>
          <p:cNvSpPr>
            <a:spLocks/>
          </p:cNvSpPr>
          <p:nvPr/>
        </p:nvSpPr>
        <p:spPr bwMode="auto">
          <a:xfrm>
            <a:off x="8086725" y="5453063"/>
            <a:ext cx="788988" cy="0"/>
          </a:xfrm>
          <a:custGeom>
            <a:avLst/>
            <a:gdLst>
              <a:gd name="T0" fmla="*/ 0 w 789304"/>
              <a:gd name="T1" fmla="*/ 788791 w 78930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789304">
                <a:moveTo>
                  <a:pt x="0" y="0"/>
                </a:moveTo>
                <a:lnTo>
                  <a:pt x="788791" y="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0" name="object 36"/>
          <p:cNvSpPr>
            <a:spLocks/>
          </p:cNvSpPr>
          <p:nvPr/>
        </p:nvSpPr>
        <p:spPr bwMode="auto">
          <a:xfrm>
            <a:off x="8609013" y="5281613"/>
            <a:ext cx="341312" cy="342900"/>
          </a:xfrm>
          <a:custGeom>
            <a:avLst/>
            <a:gdLst>
              <a:gd name="T0" fmla="*/ 34421 w 342265"/>
              <a:gd name="T1" fmla="*/ 0 h 342900"/>
              <a:gd name="T2" fmla="*/ 771 w 342265"/>
              <a:gd name="T3" fmla="*/ 29520 h 342900"/>
              <a:gd name="T4" fmla="*/ 0 w 342265"/>
              <a:gd name="T5" fmla="*/ 41434 h 342900"/>
              <a:gd name="T6" fmla="*/ 2891 w 342265"/>
              <a:gd name="T7" fmla="*/ 52889 h 342900"/>
              <a:gd name="T8" fmla="*/ 9213 w 342265"/>
              <a:gd name="T9" fmla="*/ 62990 h 342900"/>
              <a:gd name="T10" fmla="*/ 18733 w 342265"/>
              <a:gd name="T11" fmla="*/ 70842 h 342900"/>
              <a:gd name="T12" fmla="*/ 190915 w 342265"/>
              <a:gd name="T13" fmla="*/ 171305 h 342900"/>
              <a:gd name="T14" fmla="*/ 18733 w 342265"/>
              <a:gd name="T15" fmla="*/ 271736 h 342900"/>
              <a:gd name="T16" fmla="*/ 9718 w 342265"/>
              <a:gd name="T17" fmla="*/ 279032 h 342900"/>
              <a:gd name="T18" fmla="*/ 3191 w 342265"/>
              <a:gd name="T19" fmla="*/ 289018 h 342900"/>
              <a:gd name="T20" fmla="*/ 77 w 342265"/>
              <a:gd name="T21" fmla="*/ 300410 h 342900"/>
              <a:gd name="T22" fmla="*/ 608 w 342265"/>
              <a:gd name="T23" fmla="*/ 312319 h 342900"/>
              <a:gd name="T24" fmla="*/ 5017 w 342265"/>
              <a:gd name="T25" fmla="*/ 323857 h 342900"/>
              <a:gd name="T26" fmla="*/ 12326 w 342265"/>
              <a:gd name="T27" fmla="*/ 332881 h 342900"/>
              <a:gd name="T28" fmla="*/ 22317 w 342265"/>
              <a:gd name="T29" fmla="*/ 339402 h 342900"/>
              <a:gd name="T30" fmla="*/ 33711 w 342265"/>
              <a:gd name="T31" fmla="*/ 342508 h 342900"/>
              <a:gd name="T32" fmla="*/ 45616 w 342265"/>
              <a:gd name="T33" fmla="*/ 341966 h 342900"/>
              <a:gd name="T34" fmla="*/ 57138 w 342265"/>
              <a:gd name="T35" fmla="*/ 337542 h 342900"/>
              <a:gd name="T36" fmla="*/ 342157 w 342265"/>
              <a:gd name="T37" fmla="*/ 171305 h 342900"/>
              <a:gd name="T38" fmla="*/ 57138 w 342265"/>
              <a:gd name="T39" fmla="*/ 5036 h 342900"/>
              <a:gd name="T40" fmla="*/ 46325 w 342265"/>
              <a:gd name="T41" fmla="*/ 766 h 342900"/>
              <a:gd name="T42" fmla="*/ 3442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1" y="0"/>
                </a:moveTo>
                <a:lnTo>
                  <a:pt x="771" y="29520"/>
                </a:lnTo>
                <a:lnTo>
                  <a:pt x="0" y="41434"/>
                </a:lnTo>
                <a:lnTo>
                  <a:pt x="2891" y="52889"/>
                </a:lnTo>
                <a:lnTo>
                  <a:pt x="9213" y="62990"/>
                </a:lnTo>
                <a:lnTo>
                  <a:pt x="18733" y="70842"/>
                </a:lnTo>
                <a:lnTo>
                  <a:pt x="190915" y="171305"/>
                </a:lnTo>
                <a:lnTo>
                  <a:pt x="18733" y="271736"/>
                </a:lnTo>
                <a:lnTo>
                  <a:pt x="9718" y="279032"/>
                </a:lnTo>
                <a:lnTo>
                  <a:pt x="3191" y="289018"/>
                </a:lnTo>
                <a:lnTo>
                  <a:pt x="77" y="300410"/>
                </a:lnTo>
                <a:lnTo>
                  <a:pt x="608" y="312319"/>
                </a:lnTo>
                <a:lnTo>
                  <a:pt x="5017" y="323857"/>
                </a:lnTo>
                <a:lnTo>
                  <a:pt x="12326" y="332881"/>
                </a:lnTo>
                <a:lnTo>
                  <a:pt x="22317" y="339402"/>
                </a:lnTo>
                <a:lnTo>
                  <a:pt x="33711" y="342508"/>
                </a:lnTo>
                <a:lnTo>
                  <a:pt x="45616" y="341966"/>
                </a:lnTo>
                <a:lnTo>
                  <a:pt x="57138" y="337542"/>
                </a:lnTo>
                <a:lnTo>
                  <a:pt x="342157" y="171305"/>
                </a:lnTo>
                <a:lnTo>
                  <a:pt x="57138" y="5036"/>
                </a:lnTo>
                <a:lnTo>
                  <a:pt x="46325" y="766"/>
                </a:lnTo>
                <a:lnTo>
                  <a:pt x="34421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1" name="object 37"/>
          <p:cNvSpPr>
            <a:spLocks/>
          </p:cNvSpPr>
          <p:nvPr/>
        </p:nvSpPr>
        <p:spPr bwMode="auto">
          <a:xfrm>
            <a:off x="8086725" y="5813425"/>
            <a:ext cx="952500" cy="884238"/>
          </a:xfrm>
          <a:custGeom>
            <a:avLst/>
            <a:gdLst>
              <a:gd name="T0" fmla="*/ 0 w 953134"/>
              <a:gd name="T1" fmla="*/ 0 h 884554"/>
              <a:gd name="T2" fmla="*/ 952682 w 953134"/>
              <a:gd name="T3" fmla="*/ 884377 h 884554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953134" h="884554">
                <a:moveTo>
                  <a:pt x="0" y="0"/>
                </a:moveTo>
                <a:lnTo>
                  <a:pt x="952682" y="884377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2" name="object 38"/>
          <p:cNvSpPr>
            <a:spLocks/>
          </p:cNvSpPr>
          <p:nvPr/>
        </p:nvSpPr>
        <p:spPr bwMode="auto">
          <a:xfrm>
            <a:off x="8742363" y="6405563"/>
            <a:ext cx="352425" cy="342900"/>
          </a:xfrm>
          <a:custGeom>
            <a:avLst/>
            <a:gdLst>
              <a:gd name="T0" fmla="*/ 37664 w 351790"/>
              <a:gd name="T1" fmla="*/ 195429 h 342900"/>
              <a:gd name="T2" fmla="*/ 928 w 351790"/>
              <a:gd name="T3" fmla="*/ 225212 h 342900"/>
              <a:gd name="T4" fmla="*/ 0 w 351790"/>
              <a:gd name="T5" fmla="*/ 233999 h 342900"/>
              <a:gd name="T6" fmla="*/ 2260 w 351790"/>
              <a:gd name="T7" fmla="*/ 246470 h 342900"/>
              <a:gd name="T8" fmla="*/ 8364 w 351790"/>
              <a:gd name="T9" fmla="*/ 257359 h 342900"/>
              <a:gd name="T10" fmla="*/ 17726 w 351790"/>
              <a:gd name="T11" fmla="*/ 265748 h 342900"/>
              <a:gd name="T12" fmla="*/ 29762 w 351790"/>
              <a:gd name="T13" fmla="*/ 270719 h 342900"/>
              <a:gd name="T14" fmla="*/ 351752 w 351790"/>
              <a:gd name="T15" fmla="*/ 342780 h 342900"/>
              <a:gd name="T16" fmla="*/ 320553 w 351790"/>
              <a:gd name="T17" fmla="*/ 239873 h 342900"/>
              <a:gd name="T18" fmla="*/ 240927 w 351790"/>
              <a:gd name="T19" fmla="*/ 239873 h 342900"/>
              <a:gd name="T20" fmla="*/ 46404 w 351790"/>
              <a:gd name="T21" fmla="*/ 196348 h 342900"/>
              <a:gd name="T22" fmla="*/ 37664 w 351790"/>
              <a:gd name="T23" fmla="*/ 195429 h 342900"/>
              <a:gd name="T24" fmla="*/ 221150 w 351790"/>
              <a:gd name="T25" fmla="*/ 0 h 342900"/>
              <a:gd name="T26" fmla="*/ 183975 w 351790"/>
              <a:gd name="T27" fmla="*/ 24403 h 342900"/>
              <a:gd name="T28" fmla="*/ 181465 w 351790"/>
              <a:gd name="T29" fmla="*/ 36465 h 342900"/>
              <a:gd name="T30" fmla="*/ 183076 w 351790"/>
              <a:gd name="T31" fmla="*/ 49129 h 342900"/>
              <a:gd name="T32" fmla="*/ 240927 w 351790"/>
              <a:gd name="T33" fmla="*/ 239873 h 342900"/>
              <a:gd name="T34" fmla="*/ 320553 w 351790"/>
              <a:gd name="T35" fmla="*/ 239873 h 342900"/>
              <a:gd name="T36" fmla="*/ 256015 w 351790"/>
              <a:gd name="T37" fmla="*/ 27001 h 342900"/>
              <a:gd name="T38" fmla="*/ 221150 w 351790"/>
              <a:gd name="T3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51790" h="342900">
                <a:moveTo>
                  <a:pt x="37664" y="195429"/>
                </a:moveTo>
                <a:lnTo>
                  <a:pt x="928" y="225212"/>
                </a:lnTo>
                <a:lnTo>
                  <a:pt x="0" y="233999"/>
                </a:lnTo>
                <a:lnTo>
                  <a:pt x="2260" y="246470"/>
                </a:lnTo>
                <a:lnTo>
                  <a:pt x="8364" y="257359"/>
                </a:lnTo>
                <a:lnTo>
                  <a:pt x="17726" y="265748"/>
                </a:lnTo>
                <a:lnTo>
                  <a:pt x="29762" y="270719"/>
                </a:lnTo>
                <a:lnTo>
                  <a:pt x="351752" y="342780"/>
                </a:lnTo>
                <a:lnTo>
                  <a:pt x="320553" y="239873"/>
                </a:lnTo>
                <a:lnTo>
                  <a:pt x="240927" y="239873"/>
                </a:lnTo>
                <a:lnTo>
                  <a:pt x="46404" y="196348"/>
                </a:lnTo>
                <a:lnTo>
                  <a:pt x="37664" y="195429"/>
                </a:lnTo>
                <a:close/>
              </a:path>
              <a:path w="351790" h="342900">
                <a:moveTo>
                  <a:pt x="221150" y="0"/>
                </a:moveTo>
                <a:lnTo>
                  <a:pt x="183975" y="24403"/>
                </a:lnTo>
                <a:lnTo>
                  <a:pt x="181465" y="36465"/>
                </a:lnTo>
                <a:lnTo>
                  <a:pt x="183076" y="49129"/>
                </a:lnTo>
                <a:lnTo>
                  <a:pt x="240927" y="239873"/>
                </a:lnTo>
                <a:lnTo>
                  <a:pt x="320553" y="239873"/>
                </a:lnTo>
                <a:lnTo>
                  <a:pt x="256015" y="27001"/>
                </a:lnTo>
                <a:lnTo>
                  <a:pt x="221150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3" name="object 39"/>
          <p:cNvSpPr>
            <a:spLocks/>
          </p:cNvSpPr>
          <p:nvPr/>
        </p:nvSpPr>
        <p:spPr bwMode="auto">
          <a:xfrm>
            <a:off x="6789738" y="2212975"/>
            <a:ext cx="5762625" cy="5256213"/>
          </a:xfrm>
          <a:custGeom>
            <a:avLst/>
            <a:gdLst>
              <a:gd name="T0" fmla="*/ 0 w 5761990"/>
              <a:gd name="T1" fmla="*/ 0 h 5256530"/>
              <a:gd name="T2" fmla="*/ 5761847 w 5761990"/>
              <a:gd name="T3" fmla="*/ 0 h 5256530"/>
              <a:gd name="T4" fmla="*/ 5761847 w 5761990"/>
              <a:gd name="T5" fmla="*/ 5256205 h 5256530"/>
              <a:gd name="T6" fmla="*/ 5404073 w 5761990"/>
              <a:gd name="T7" fmla="*/ 5256205 h 52565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761990" h="5256530">
                <a:moveTo>
                  <a:pt x="0" y="0"/>
                </a:moveTo>
                <a:lnTo>
                  <a:pt x="5761847" y="0"/>
                </a:lnTo>
                <a:lnTo>
                  <a:pt x="5761847" y="5256205"/>
                </a:lnTo>
                <a:lnTo>
                  <a:pt x="5404073" y="5256205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4" name="object 40"/>
          <p:cNvSpPr>
            <a:spLocks/>
          </p:cNvSpPr>
          <p:nvPr/>
        </p:nvSpPr>
        <p:spPr bwMode="auto">
          <a:xfrm>
            <a:off x="12118975" y="7297738"/>
            <a:ext cx="342900" cy="342900"/>
          </a:xfrm>
          <a:custGeom>
            <a:avLst/>
            <a:gdLst>
              <a:gd name="T0" fmla="*/ 308449 w 342265"/>
              <a:gd name="T1" fmla="*/ 0 h 342900"/>
              <a:gd name="T2" fmla="*/ 296543 w 342265"/>
              <a:gd name="T3" fmla="*/ 536 h 342900"/>
              <a:gd name="T4" fmla="*/ 285018 w 342265"/>
              <a:gd name="T5" fmla="*/ 4959 h 342900"/>
              <a:gd name="T6" fmla="*/ 0 w 342265"/>
              <a:gd name="T7" fmla="*/ 171218 h 342900"/>
              <a:gd name="T8" fmla="*/ 285018 w 342265"/>
              <a:gd name="T9" fmla="*/ 337477 h 342900"/>
              <a:gd name="T10" fmla="*/ 295804 w 342265"/>
              <a:gd name="T11" fmla="*/ 341737 h 342900"/>
              <a:gd name="T12" fmla="*/ 307713 w 342265"/>
              <a:gd name="T13" fmla="*/ 342508 h 342900"/>
              <a:gd name="T14" fmla="*/ 319163 w 342265"/>
              <a:gd name="T15" fmla="*/ 339613 h 342900"/>
              <a:gd name="T16" fmla="*/ 329260 w 342265"/>
              <a:gd name="T17" fmla="*/ 333286 h 342900"/>
              <a:gd name="T18" fmla="*/ 337108 w 342265"/>
              <a:gd name="T19" fmla="*/ 323761 h 342900"/>
              <a:gd name="T20" fmla="*/ 341376 w 342265"/>
              <a:gd name="T21" fmla="*/ 312959 h 342900"/>
              <a:gd name="T22" fmla="*/ 342146 w 342265"/>
              <a:gd name="T23" fmla="*/ 301055 h 342900"/>
              <a:gd name="T24" fmla="*/ 339250 w 342265"/>
              <a:gd name="T25" fmla="*/ 289610 h 342900"/>
              <a:gd name="T26" fmla="*/ 332922 w 342265"/>
              <a:gd name="T27" fmla="*/ 279514 h 342900"/>
              <a:gd name="T28" fmla="*/ 323392 w 342265"/>
              <a:gd name="T29" fmla="*/ 271659 h 342900"/>
              <a:gd name="T30" fmla="*/ 151241 w 342265"/>
              <a:gd name="T31" fmla="*/ 171218 h 342900"/>
              <a:gd name="T32" fmla="*/ 323392 w 342265"/>
              <a:gd name="T33" fmla="*/ 70777 h 342900"/>
              <a:gd name="T34" fmla="*/ 332437 w 342265"/>
              <a:gd name="T35" fmla="*/ 63464 h 342900"/>
              <a:gd name="T36" fmla="*/ 338963 w 342265"/>
              <a:gd name="T37" fmla="*/ 53478 h 342900"/>
              <a:gd name="T38" fmla="*/ 342072 w 342265"/>
              <a:gd name="T39" fmla="*/ 42090 h 342900"/>
              <a:gd name="T40" fmla="*/ 341531 w 342265"/>
              <a:gd name="T41" fmla="*/ 30188 h 342900"/>
              <a:gd name="T42" fmla="*/ 337108 w 342265"/>
              <a:gd name="T43" fmla="*/ 18663 h 342900"/>
              <a:gd name="T44" fmla="*/ 329823 w 342265"/>
              <a:gd name="T45" fmla="*/ 9644 h 342900"/>
              <a:gd name="T46" fmla="*/ 319840 w 342265"/>
              <a:gd name="T47" fmla="*/ 3114 h 342900"/>
              <a:gd name="T48" fmla="*/ 308449 w 342265"/>
              <a:gd name="T49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42265" h="342900">
                <a:moveTo>
                  <a:pt x="308449" y="0"/>
                </a:moveTo>
                <a:lnTo>
                  <a:pt x="296543" y="536"/>
                </a:lnTo>
                <a:lnTo>
                  <a:pt x="285018" y="4959"/>
                </a:lnTo>
                <a:lnTo>
                  <a:pt x="0" y="171218"/>
                </a:lnTo>
                <a:lnTo>
                  <a:pt x="285018" y="337477"/>
                </a:lnTo>
                <a:lnTo>
                  <a:pt x="295804" y="341737"/>
                </a:lnTo>
                <a:lnTo>
                  <a:pt x="307713" y="342508"/>
                </a:lnTo>
                <a:lnTo>
                  <a:pt x="319163" y="339613"/>
                </a:lnTo>
                <a:lnTo>
                  <a:pt x="329260" y="333286"/>
                </a:lnTo>
                <a:lnTo>
                  <a:pt x="337108" y="323761"/>
                </a:lnTo>
                <a:lnTo>
                  <a:pt x="341376" y="312959"/>
                </a:lnTo>
                <a:lnTo>
                  <a:pt x="342146" y="301055"/>
                </a:lnTo>
                <a:lnTo>
                  <a:pt x="339250" y="289610"/>
                </a:lnTo>
                <a:lnTo>
                  <a:pt x="332922" y="279514"/>
                </a:lnTo>
                <a:lnTo>
                  <a:pt x="323392" y="271659"/>
                </a:lnTo>
                <a:lnTo>
                  <a:pt x="151241" y="171218"/>
                </a:lnTo>
                <a:lnTo>
                  <a:pt x="323392" y="70777"/>
                </a:lnTo>
                <a:lnTo>
                  <a:pt x="332437" y="63464"/>
                </a:lnTo>
                <a:lnTo>
                  <a:pt x="338963" y="53478"/>
                </a:lnTo>
                <a:lnTo>
                  <a:pt x="342072" y="42090"/>
                </a:lnTo>
                <a:lnTo>
                  <a:pt x="341531" y="30188"/>
                </a:lnTo>
                <a:lnTo>
                  <a:pt x="337108" y="18663"/>
                </a:lnTo>
                <a:lnTo>
                  <a:pt x="329823" y="9644"/>
                </a:lnTo>
                <a:lnTo>
                  <a:pt x="319840" y="3114"/>
                </a:lnTo>
                <a:lnTo>
                  <a:pt x="308449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5" name="object 41"/>
          <p:cNvSpPr>
            <a:spLocks/>
          </p:cNvSpPr>
          <p:nvPr/>
        </p:nvSpPr>
        <p:spPr bwMode="auto">
          <a:xfrm>
            <a:off x="6789738" y="2182813"/>
            <a:ext cx="0" cy="238125"/>
          </a:xfrm>
          <a:custGeom>
            <a:avLst/>
            <a:gdLst>
              <a:gd name="T0" fmla="*/ 0 h 238125"/>
              <a:gd name="T1" fmla="*/ 237622 h 23812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38125">
                <a:moveTo>
                  <a:pt x="0" y="0"/>
                </a:moveTo>
                <a:lnTo>
                  <a:pt x="0" y="237622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186" name="object 42"/>
          <p:cNvSpPr>
            <a:spLocks/>
          </p:cNvSpPr>
          <p:nvPr/>
        </p:nvSpPr>
        <p:spPr bwMode="auto">
          <a:xfrm>
            <a:off x="6789738" y="2182813"/>
            <a:ext cx="0" cy="238125"/>
          </a:xfrm>
          <a:custGeom>
            <a:avLst/>
            <a:gdLst>
              <a:gd name="T0" fmla="*/ 0 h 238125"/>
              <a:gd name="T1" fmla="*/ 237622 h 23812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38125">
                <a:moveTo>
                  <a:pt x="0" y="0"/>
                </a:moveTo>
                <a:lnTo>
                  <a:pt x="0" y="237622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797800" y="6821488"/>
            <a:ext cx="4178300" cy="136842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3495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MG-RAST/MEGAN/etc</a:t>
            </a:r>
          </a:p>
          <a:p>
            <a:r>
              <a:rPr lang="x-none" altLang="x-none" sz="2000">
                <a:latin typeface="Arial" charset="0"/>
              </a:rPr>
              <a:t>Marker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gene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search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‘community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metabolic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potential’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16138" y="2797175"/>
            <a:ext cx="252571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Selective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environment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(low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to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moderate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diversity)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69925" y="6172200"/>
            <a:ext cx="7129463" cy="208915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81927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High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(soil/sediments/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eukaryotes)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15913" y="5462588"/>
            <a:ext cx="150812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Me</a:t>
            </a:r>
            <a:r>
              <a:rPr sz="2000" spc="-15" dirty="0">
                <a:latin typeface="Arial"/>
                <a:ea typeface="+mn-ea"/>
                <a:cs typeface="Arial"/>
              </a:rPr>
              <a:t>t</a:t>
            </a:r>
            <a:r>
              <a:rPr sz="2000" dirty="0">
                <a:latin typeface="Arial"/>
                <a:ea typeface="+mn-ea"/>
                <a:cs typeface="Arial"/>
              </a:rPr>
              <a:t>agenome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73713" y="2797175"/>
            <a:ext cx="2608262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WWTP,</a:t>
            </a:r>
          </a:p>
          <a:p>
            <a:r>
              <a:rPr lang="x-none" altLang="x-none" sz="2000">
                <a:latin typeface="Arial" charset="0"/>
              </a:rPr>
              <a:t>enrichments,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deepsea)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3189288" y="3940175"/>
            <a:ext cx="4897437" cy="2160588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2322513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Mostly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microdiversity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(e.g.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cheese</a:t>
            </a:r>
          </a:p>
          <a:p>
            <a:r>
              <a:rPr lang="x-none" altLang="x-none" sz="2000">
                <a:latin typeface="Arial" charset="0"/>
              </a:rPr>
              <a:t>starter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cultures)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317038" y="2797175"/>
            <a:ext cx="2130425" cy="8890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just"/>
            <a:r>
              <a:rPr lang="x-none" altLang="x-none" sz="2000" i="1">
                <a:latin typeface="Arial" charset="0"/>
              </a:rPr>
              <a:t>De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 i="1">
                <a:latin typeface="Arial" charset="0"/>
              </a:rPr>
              <a:t>novo</a:t>
            </a:r>
            <a:r>
              <a:rPr lang="x-none" altLang="x-none" sz="2000" i="1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Assembly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Genome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binning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analysis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9023350" y="4589463"/>
            <a:ext cx="3311525" cy="1655762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3778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2000">
                <a:latin typeface="Arial" charset="0"/>
              </a:rPr>
              <a:t>(Isolation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&amp;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sequencing)</a:t>
            </a:r>
            <a:r>
              <a:rPr lang="x-none" altLang="x-none" sz="200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2000">
                <a:latin typeface="Arial" charset="0"/>
              </a:rPr>
              <a:t>Mapping</a:t>
            </a:r>
          </a:p>
        </p:txBody>
      </p:sp>
      <p:sp>
        <p:nvSpPr>
          <p:cNvPr id="7179" name="object 11"/>
          <p:cNvSpPr>
            <a:spLocks/>
          </p:cNvSpPr>
          <p:nvPr/>
        </p:nvSpPr>
        <p:spPr bwMode="auto">
          <a:xfrm>
            <a:off x="238125" y="5164138"/>
            <a:ext cx="1655763" cy="865187"/>
          </a:xfrm>
          <a:custGeom>
            <a:avLst/>
            <a:gdLst>
              <a:gd name="T0" fmla="*/ 0 w 1656714"/>
              <a:gd name="T1" fmla="*/ 144017 h 864235"/>
              <a:gd name="T2" fmla="*/ 6444 w 1656714"/>
              <a:gd name="T3" fmla="*/ 101280 h 864235"/>
              <a:gd name="T4" fmla="*/ 24486 w 1656714"/>
              <a:gd name="T5" fmla="*/ 63649 h 864235"/>
              <a:gd name="T6" fmla="*/ 52184 w 1656714"/>
              <a:gd name="T7" fmla="*/ 33065 h 864235"/>
              <a:gd name="T8" fmla="*/ 87597 w 1656714"/>
              <a:gd name="T9" fmla="*/ 11468 h 864235"/>
              <a:gd name="T10" fmla="*/ 128786 w 1656714"/>
              <a:gd name="T11" fmla="*/ 795 h 864235"/>
              <a:gd name="T12" fmla="*/ 1512163 w 1656714"/>
              <a:gd name="T13" fmla="*/ 0 h 864235"/>
              <a:gd name="T14" fmla="*/ 1526854 w 1656714"/>
              <a:gd name="T15" fmla="*/ 739 h 864235"/>
              <a:gd name="T16" fmla="*/ 1568100 w 1656714"/>
              <a:gd name="T17" fmla="*/ 11265 h 864235"/>
              <a:gd name="T18" fmla="*/ 1603597 w 1656714"/>
              <a:gd name="T19" fmla="*/ 32739 h 864235"/>
              <a:gd name="T20" fmla="*/ 1631404 w 1656714"/>
              <a:gd name="T21" fmla="*/ 63223 h 864235"/>
              <a:gd name="T22" fmla="*/ 1649579 w 1656714"/>
              <a:gd name="T23" fmla="*/ 100778 h 864235"/>
              <a:gd name="T24" fmla="*/ 1656180 w 1656714"/>
              <a:gd name="T25" fmla="*/ 143464 h 864235"/>
              <a:gd name="T26" fmla="*/ 1656181 w 1656714"/>
              <a:gd name="T27" fmla="*/ 720089 h 864235"/>
              <a:gd name="T28" fmla="*/ 1655441 w 1656714"/>
              <a:gd name="T29" fmla="*/ 734778 h 864235"/>
              <a:gd name="T30" fmla="*/ 1644914 w 1656714"/>
              <a:gd name="T31" fmla="*/ 776021 h 864235"/>
              <a:gd name="T32" fmla="*/ 1623436 w 1656714"/>
              <a:gd name="T33" fmla="*/ 811518 h 864235"/>
              <a:gd name="T34" fmla="*/ 1592949 w 1656714"/>
              <a:gd name="T35" fmla="*/ 839327 h 864235"/>
              <a:gd name="T36" fmla="*/ 1555396 w 1656714"/>
              <a:gd name="T37" fmla="*/ 857504 h 864235"/>
              <a:gd name="T38" fmla="*/ 1512716 w 1656714"/>
              <a:gd name="T39" fmla="*/ 864106 h 864235"/>
              <a:gd name="T40" fmla="*/ 144017 w 1656714"/>
              <a:gd name="T41" fmla="*/ 864107 h 864235"/>
              <a:gd name="T42" fmla="*/ 129324 w 1656714"/>
              <a:gd name="T43" fmla="*/ 863367 h 864235"/>
              <a:gd name="T44" fmla="*/ 88076 w 1656714"/>
              <a:gd name="T45" fmla="*/ 852838 h 864235"/>
              <a:gd name="T46" fmla="*/ 52579 w 1656714"/>
              <a:gd name="T47" fmla="*/ 831358 h 864235"/>
              <a:gd name="T48" fmla="*/ 24774 w 1656714"/>
              <a:gd name="T49" fmla="*/ 800870 h 864235"/>
              <a:gd name="T50" fmla="*/ 6601 w 1656714"/>
              <a:gd name="T51" fmla="*/ 763317 h 864235"/>
              <a:gd name="T52" fmla="*/ 1 w 1656714"/>
              <a:gd name="T53" fmla="*/ 720642 h 864235"/>
              <a:gd name="T54" fmla="*/ 0 w 1656714"/>
              <a:gd name="T55" fmla="*/ 144017 h 864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656714" h="864235">
                <a:moveTo>
                  <a:pt x="0" y="144017"/>
                </a:moveTo>
                <a:lnTo>
                  <a:pt x="6444" y="101280"/>
                </a:lnTo>
                <a:lnTo>
                  <a:pt x="24486" y="63649"/>
                </a:lnTo>
                <a:lnTo>
                  <a:pt x="52184" y="33065"/>
                </a:lnTo>
                <a:lnTo>
                  <a:pt x="87597" y="11468"/>
                </a:lnTo>
                <a:lnTo>
                  <a:pt x="128786" y="795"/>
                </a:lnTo>
                <a:lnTo>
                  <a:pt x="1512163" y="0"/>
                </a:lnTo>
                <a:lnTo>
                  <a:pt x="1526854" y="739"/>
                </a:lnTo>
                <a:lnTo>
                  <a:pt x="1568100" y="11265"/>
                </a:lnTo>
                <a:lnTo>
                  <a:pt x="1603597" y="32739"/>
                </a:lnTo>
                <a:lnTo>
                  <a:pt x="1631404" y="63223"/>
                </a:lnTo>
                <a:lnTo>
                  <a:pt x="1649579" y="100778"/>
                </a:lnTo>
                <a:lnTo>
                  <a:pt x="1656180" y="143464"/>
                </a:lnTo>
                <a:lnTo>
                  <a:pt x="1656181" y="720089"/>
                </a:lnTo>
                <a:lnTo>
                  <a:pt x="1655441" y="734778"/>
                </a:lnTo>
                <a:lnTo>
                  <a:pt x="1644914" y="776021"/>
                </a:lnTo>
                <a:lnTo>
                  <a:pt x="1623436" y="811518"/>
                </a:lnTo>
                <a:lnTo>
                  <a:pt x="1592949" y="839327"/>
                </a:lnTo>
                <a:lnTo>
                  <a:pt x="1555396" y="857504"/>
                </a:lnTo>
                <a:lnTo>
                  <a:pt x="1512716" y="864106"/>
                </a:lnTo>
                <a:lnTo>
                  <a:pt x="144017" y="864107"/>
                </a:lnTo>
                <a:lnTo>
                  <a:pt x="129324" y="863367"/>
                </a:lnTo>
                <a:lnTo>
                  <a:pt x="88076" y="852838"/>
                </a:lnTo>
                <a:lnTo>
                  <a:pt x="52579" y="831358"/>
                </a:lnTo>
                <a:lnTo>
                  <a:pt x="24774" y="800870"/>
                </a:lnTo>
                <a:lnTo>
                  <a:pt x="6601" y="763317"/>
                </a:lnTo>
                <a:lnTo>
                  <a:pt x="1" y="720642"/>
                </a:lnTo>
                <a:lnTo>
                  <a:pt x="0" y="144017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0" name="object 12"/>
          <p:cNvSpPr>
            <a:spLocks/>
          </p:cNvSpPr>
          <p:nvPr/>
        </p:nvSpPr>
        <p:spPr bwMode="auto">
          <a:xfrm>
            <a:off x="2038350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2 w 2736850"/>
              <a:gd name="T7" fmla="*/ 71245 h 1224279"/>
              <a:gd name="T8" fmla="*/ 83531 w 2736850"/>
              <a:gd name="T9" fmla="*/ 39364 h 1224279"/>
              <a:gd name="T10" fmla="*/ 124610 w 2736850"/>
              <a:gd name="T11" fmla="*/ 16033 h 1224279"/>
              <a:gd name="T12" fmla="*/ 170932 w 2736850"/>
              <a:gd name="T13" fmla="*/ 2670 h 1224279"/>
              <a:gd name="T14" fmla="*/ 204027 w 2736850"/>
              <a:gd name="T15" fmla="*/ 0 h 1224279"/>
              <a:gd name="T16" fmla="*/ 2532263 w 2736850"/>
              <a:gd name="T17" fmla="*/ 0 h 1224279"/>
              <a:gd name="T18" fmla="*/ 2581294 w 2736850"/>
              <a:gd name="T19" fmla="*/ 5929 h 1224279"/>
              <a:gd name="T20" fmla="*/ 2626028 w 2736850"/>
              <a:gd name="T21" fmla="*/ 22772 h 1224279"/>
              <a:gd name="T22" fmla="*/ 2665045 w 2736850"/>
              <a:gd name="T23" fmla="*/ 49111 h 1224279"/>
              <a:gd name="T24" fmla="*/ 2696929 w 2736850"/>
              <a:gd name="T25" fmla="*/ 83527 h 1224279"/>
              <a:gd name="T26" fmla="*/ 2720262 w 2736850"/>
              <a:gd name="T27" fmla="*/ 124601 h 1224279"/>
              <a:gd name="T28" fmla="*/ 2733625 w 2736850"/>
              <a:gd name="T29" fmla="*/ 170915 h 1224279"/>
              <a:gd name="T30" fmla="*/ 2736296 w 2736850"/>
              <a:gd name="T31" fmla="*/ 204002 h 1224279"/>
              <a:gd name="T32" fmla="*/ 2736296 w 2736850"/>
              <a:gd name="T33" fmla="*/ 1020104 h 1224279"/>
              <a:gd name="T34" fmla="*/ 2730366 w 2736850"/>
              <a:gd name="T35" fmla="*/ 1069134 h 1224279"/>
              <a:gd name="T36" fmla="*/ 2713522 w 2736850"/>
              <a:gd name="T37" fmla="*/ 1113863 h 1224279"/>
              <a:gd name="T38" fmla="*/ 2687181 w 2736850"/>
              <a:gd name="T39" fmla="*/ 1152874 h 1224279"/>
              <a:gd name="T40" fmla="*/ 2652762 w 2736850"/>
              <a:gd name="T41" fmla="*/ 1184751 h 1224279"/>
              <a:gd name="T42" fmla="*/ 2611682 w 2736850"/>
              <a:gd name="T43" fmla="*/ 1208078 h 1224279"/>
              <a:gd name="T44" fmla="*/ 2565358 w 2736850"/>
              <a:gd name="T45" fmla="*/ 1221437 h 1224279"/>
              <a:gd name="T46" fmla="*/ 2532263 w 2736850"/>
              <a:gd name="T47" fmla="*/ 1224107 h 1224279"/>
              <a:gd name="T48" fmla="*/ 204027 w 2736850"/>
              <a:gd name="T49" fmla="*/ 1224107 h 1224279"/>
              <a:gd name="T50" fmla="*/ 154996 w 2736850"/>
              <a:gd name="T51" fmla="*/ 1218179 h 1224279"/>
              <a:gd name="T52" fmla="*/ 110264 w 2736850"/>
              <a:gd name="T53" fmla="*/ 1201340 h 1224279"/>
              <a:gd name="T54" fmla="*/ 71248 w 2736850"/>
              <a:gd name="T55" fmla="*/ 1175005 h 1224279"/>
              <a:gd name="T56" fmla="*/ 39365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2" y="71245"/>
                </a:lnTo>
                <a:lnTo>
                  <a:pt x="83531" y="39364"/>
                </a:lnTo>
                <a:lnTo>
                  <a:pt x="124610" y="16033"/>
                </a:lnTo>
                <a:lnTo>
                  <a:pt x="170932" y="2670"/>
                </a:lnTo>
                <a:lnTo>
                  <a:pt x="204027" y="0"/>
                </a:lnTo>
                <a:lnTo>
                  <a:pt x="2532263" y="0"/>
                </a:lnTo>
                <a:lnTo>
                  <a:pt x="2581294" y="5929"/>
                </a:lnTo>
                <a:lnTo>
                  <a:pt x="2626028" y="22772"/>
                </a:lnTo>
                <a:lnTo>
                  <a:pt x="2665045" y="49111"/>
                </a:lnTo>
                <a:lnTo>
                  <a:pt x="2696929" y="83527"/>
                </a:lnTo>
                <a:lnTo>
                  <a:pt x="2720262" y="124601"/>
                </a:lnTo>
                <a:lnTo>
                  <a:pt x="2733625" y="170915"/>
                </a:lnTo>
                <a:lnTo>
                  <a:pt x="2736296" y="204002"/>
                </a:lnTo>
                <a:lnTo>
                  <a:pt x="2736296" y="1020104"/>
                </a:lnTo>
                <a:lnTo>
                  <a:pt x="2730366" y="1069134"/>
                </a:lnTo>
                <a:lnTo>
                  <a:pt x="2713522" y="1113863"/>
                </a:lnTo>
                <a:lnTo>
                  <a:pt x="2687181" y="1152874"/>
                </a:lnTo>
                <a:lnTo>
                  <a:pt x="2652762" y="1184751"/>
                </a:lnTo>
                <a:lnTo>
                  <a:pt x="2611682" y="1208078"/>
                </a:lnTo>
                <a:lnTo>
                  <a:pt x="2565358" y="1221437"/>
                </a:lnTo>
                <a:lnTo>
                  <a:pt x="2532263" y="1224107"/>
                </a:lnTo>
                <a:lnTo>
                  <a:pt x="204027" y="1224107"/>
                </a:lnTo>
                <a:lnTo>
                  <a:pt x="154996" y="1218179"/>
                </a:lnTo>
                <a:lnTo>
                  <a:pt x="110264" y="1201340"/>
                </a:lnTo>
                <a:lnTo>
                  <a:pt x="71248" y="1175005"/>
                </a:lnTo>
                <a:lnTo>
                  <a:pt x="39365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1" name="object 13"/>
          <p:cNvSpPr>
            <a:spLocks/>
          </p:cNvSpPr>
          <p:nvPr/>
        </p:nvSpPr>
        <p:spPr bwMode="auto">
          <a:xfrm>
            <a:off x="2398713" y="6964363"/>
            <a:ext cx="2519362" cy="1225550"/>
          </a:xfrm>
          <a:custGeom>
            <a:avLst/>
            <a:gdLst>
              <a:gd name="T0" fmla="*/ 0 w 2520315"/>
              <a:gd name="T1" fmla="*/ 204027 h 1224279"/>
              <a:gd name="T2" fmla="*/ 5929 w 2520315"/>
              <a:gd name="T3" fmla="*/ 154996 h 1224279"/>
              <a:gd name="T4" fmla="*/ 22772 w 2520315"/>
              <a:gd name="T5" fmla="*/ 110264 h 1224279"/>
              <a:gd name="T6" fmla="*/ 49111 w 2520315"/>
              <a:gd name="T7" fmla="*/ 71248 h 1224279"/>
              <a:gd name="T8" fmla="*/ 83529 w 2520315"/>
              <a:gd name="T9" fmla="*/ 39365 h 1224279"/>
              <a:gd name="T10" fmla="*/ 124607 w 2520315"/>
              <a:gd name="T11" fmla="*/ 16033 h 1224279"/>
              <a:gd name="T12" fmla="*/ 170929 w 2520315"/>
              <a:gd name="T13" fmla="*/ 2670 h 1224279"/>
              <a:gd name="T14" fmla="*/ 204023 w 2520315"/>
              <a:gd name="T15" fmla="*/ 0 h 1224279"/>
              <a:gd name="T16" fmla="*/ 2316245 w 2520315"/>
              <a:gd name="T17" fmla="*/ 0 h 1224279"/>
              <a:gd name="T18" fmla="*/ 2365276 w 2520315"/>
              <a:gd name="T19" fmla="*/ 5929 h 1224279"/>
              <a:gd name="T20" fmla="*/ 2410010 w 2520315"/>
              <a:gd name="T21" fmla="*/ 22773 h 1224279"/>
              <a:gd name="T22" fmla="*/ 2449027 w 2520315"/>
              <a:gd name="T23" fmla="*/ 49112 h 1224279"/>
              <a:gd name="T24" fmla="*/ 2480911 w 2520315"/>
              <a:gd name="T25" fmla="*/ 83531 h 1224279"/>
              <a:gd name="T26" fmla="*/ 2504244 w 2520315"/>
              <a:gd name="T27" fmla="*/ 124610 h 1224279"/>
              <a:gd name="T28" fmla="*/ 2517607 w 2520315"/>
              <a:gd name="T29" fmla="*/ 170932 h 1224279"/>
              <a:gd name="T30" fmla="*/ 2520278 w 2520315"/>
              <a:gd name="T31" fmla="*/ 204027 h 1224279"/>
              <a:gd name="T32" fmla="*/ 2520278 w 2520315"/>
              <a:gd name="T33" fmla="*/ 1020104 h 1224279"/>
              <a:gd name="T34" fmla="*/ 2514348 w 2520315"/>
              <a:gd name="T35" fmla="*/ 1069134 h 1224279"/>
              <a:gd name="T36" fmla="*/ 2497504 w 2520315"/>
              <a:gd name="T37" fmla="*/ 1113866 h 1224279"/>
              <a:gd name="T38" fmla="*/ 2471164 w 2520315"/>
              <a:gd name="T39" fmla="*/ 1152882 h 1224279"/>
              <a:gd name="T40" fmla="*/ 2436744 w 2520315"/>
              <a:gd name="T41" fmla="*/ 1184764 h 1224279"/>
              <a:gd name="T42" fmla="*/ 2395664 w 2520315"/>
              <a:gd name="T43" fmla="*/ 1208095 h 1224279"/>
              <a:gd name="T44" fmla="*/ 2349340 w 2520315"/>
              <a:gd name="T45" fmla="*/ 1221458 h 1224279"/>
              <a:gd name="T46" fmla="*/ 2316245 w 2520315"/>
              <a:gd name="T47" fmla="*/ 1224128 h 1224279"/>
              <a:gd name="T48" fmla="*/ 204023 w 2520315"/>
              <a:gd name="T49" fmla="*/ 1224128 h 1224279"/>
              <a:gd name="T50" fmla="*/ 154993 w 2520315"/>
              <a:gd name="T51" fmla="*/ 1218199 h 1224279"/>
              <a:gd name="T52" fmla="*/ 110262 w 2520315"/>
              <a:gd name="T53" fmla="*/ 1201356 h 1224279"/>
              <a:gd name="T54" fmla="*/ 71246 w 2520315"/>
              <a:gd name="T55" fmla="*/ 1175017 h 1224279"/>
              <a:gd name="T56" fmla="*/ 39364 w 2520315"/>
              <a:gd name="T57" fmla="*/ 1140599 h 1224279"/>
              <a:gd name="T58" fmla="*/ 16032 w 2520315"/>
              <a:gd name="T59" fmla="*/ 1099520 h 1224279"/>
              <a:gd name="T60" fmla="*/ 2670 w 2520315"/>
              <a:gd name="T61" fmla="*/ 1053198 h 1224279"/>
              <a:gd name="T62" fmla="*/ 0 w 2520315"/>
              <a:gd name="T63" fmla="*/ 1020104 h 1224279"/>
              <a:gd name="T64" fmla="*/ 0 w 2520315"/>
              <a:gd name="T65" fmla="*/ 204027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20315" h="1224279">
                <a:moveTo>
                  <a:pt x="0" y="204027"/>
                </a:moveTo>
                <a:lnTo>
                  <a:pt x="5929" y="154996"/>
                </a:lnTo>
                <a:lnTo>
                  <a:pt x="22772" y="110264"/>
                </a:lnTo>
                <a:lnTo>
                  <a:pt x="49111" y="71248"/>
                </a:lnTo>
                <a:lnTo>
                  <a:pt x="83529" y="39365"/>
                </a:lnTo>
                <a:lnTo>
                  <a:pt x="124607" y="16033"/>
                </a:lnTo>
                <a:lnTo>
                  <a:pt x="170929" y="2670"/>
                </a:lnTo>
                <a:lnTo>
                  <a:pt x="204023" y="0"/>
                </a:lnTo>
                <a:lnTo>
                  <a:pt x="2316245" y="0"/>
                </a:lnTo>
                <a:lnTo>
                  <a:pt x="2365276" y="5929"/>
                </a:lnTo>
                <a:lnTo>
                  <a:pt x="2410010" y="22773"/>
                </a:lnTo>
                <a:lnTo>
                  <a:pt x="2449027" y="49112"/>
                </a:lnTo>
                <a:lnTo>
                  <a:pt x="2480911" y="83531"/>
                </a:lnTo>
                <a:lnTo>
                  <a:pt x="2504244" y="124610"/>
                </a:lnTo>
                <a:lnTo>
                  <a:pt x="2517607" y="170932"/>
                </a:lnTo>
                <a:lnTo>
                  <a:pt x="2520278" y="204027"/>
                </a:lnTo>
                <a:lnTo>
                  <a:pt x="2520278" y="1020104"/>
                </a:lnTo>
                <a:lnTo>
                  <a:pt x="2514348" y="1069134"/>
                </a:lnTo>
                <a:lnTo>
                  <a:pt x="2497504" y="1113866"/>
                </a:lnTo>
                <a:lnTo>
                  <a:pt x="2471164" y="1152882"/>
                </a:lnTo>
                <a:lnTo>
                  <a:pt x="2436744" y="1184764"/>
                </a:lnTo>
                <a:lnTo>
                  <a:pt x="2395664" y="1208095"/>
                </a:lnTo>
                <a:lnTo>
                  <a:pt x="2349340" y="1221458"/>
                </a:lnTo>
                <a:lnTo>
                  <a:pt x="2316245" y="1224128"/>
                </a:lnTo>
                <a:lnTo>
                  <a:pt x="204023" y="1224128"/>
                </a:lnTo>
                <a:lnTo>
                  <a:pt x="154993" y="1218199"/>
                </a:lnTo>
                <a:lnTo>
                  <a:pt x="110262" y="1201356"/>
                </a:lnTo>
                <a:lnTo>
                  <a:pt x="71246" y="1175017"/>
                </a:lnTo>
                <a:lnTo>
                  <a:pt x="39364" y="1140599"/>
                </a:lnTo>
                <a:lnTo>
                  <a:pt x="16032" y="1099520"/>
                </a:lnTo>
                <a:lnTo>
                  <a:pt x="2670" y="1053198"/>
                </a:lnTo>
                <a:lnTo>
                  <a:pt x="0" y="1020104"/>
                </a:lnTo>
                <a:lnTo>
                  <a:pt x="0" y="204027"/>
                </a:lnTo>
                <a:close/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2" name="object 14"/>
          <p:cNvSpPr>
            <a:spLocks/>
          </p:cNvSpPr>
          <p:nvPr/>
        </p:nvSpPr>
        <p:spPr bwMode="auto">
          <a:xfrm>
            <a:off x="5494338" y="2644775"/>
            <a:ext cx="2736850" cy="1223963"/>
          </a:xfrm>
          <a:custGeom>
            <a:avLst/>
            <a:gdLst>
              <a:gd name="T0" fmla="*/ 0 w 2736850"/>
              <a:gd name="T1" fmla="*/ 204002 h 1224279"/>
              <a:gd name="T2" fmla="*/ 5929 w 2736850"/>
              <a:gd name="T3" fmla="*/ 154982 h 1224279"/>
              <a:gd name="T4" fmla="*/ 22773 w 2736850"/>
              <a:gd name="T5" fmla="*/ 110257 h 1224279"/>
              <a:gd name="T6" fmla="*/ 49114 w 2736850"/>
              <a:gd name="T7" fmla="*/ 71245 h 1224279"/>
              <a:gd name="T8" fmla="*/ 83533 w 2736850"/>
              <a:gd name="T9" fmla="*/ 39364 h 1224279"/>
              <a:gd name="T10" fmla="*/ 124614 w 2736850"/>
              <a:gd name="T11" fmla="*/ 16033 h 1224279"/>
              <a:gd name="T12" fmla="*/ 170937 w 2736850"/>
              <a:gd name="T13" fmla="*/ 2670 h 1224279"/>
              <a:gd name="T14" fmla="*/ 204033 w 2736850"/>
              <a:gd name="T15" fmla="*/ 0 h 1224279"/>
              <a:gd name="T16" fmla="*/ 2532278 w 2736850"/>
              <a:gd name="T17" fmla="*/ 0 h 1224279"/>
              <a:gd name="T18" fmla="*/ 2581308 w 2736850"/>
              <a:gd name="T19" fmla="*/ 5929 h 1224279"/>
              <a:gd name="T20" fmla="*/ 2626036 w 2736850"/>
              <a:gd name="T21" fmla="*/ 22772 h 1224279"/>
              <a:gd name="T22" fmla="*/ 2665048 w 2736850"/>
              <a:gd name="T23" fmla="*/ 49111 h 1224279"/>
              <a:gd name="T24" fmla="*/ 2696925 w 2736850"/>
              <a:gd name="T25" fmla="*/ 83527 h 1224279"/>
              <a:gd name="T26" fmla="*/ 2720251 w 2736850"/>
              <a:gd name="T27" fmla="*/ 124601 h 1224279"/>
              <a:gd name="T28" fmla="*/ 2733611 w 2736850"/>
              <a:gd name="T29" fmla="*/ 170915 h 1224279"/>
              <a:gd name="T30" fmla="*/ 2736280 w 2736850"/>
              <a:gd name="T31" fmla="*/ 204002 h 1224279"/>
              <a:gd name="T32" fmla="*/ 2736280 w 2736850"/>
              <a:gd name="T33" fmla="*/ 1020104 h 1224279"/>
              <a:gd name="T34" fmla="*/ 2730353 w 2736850"/>
              <a:gd name="T35" fmla="*/ 1069134 h 1224279"/>
              <a:gd name="T36" fmla="*/ 2713513 w 2736850"/>
              <a:gd name="T37" fmla="*/ 1113863 h 1224279"/>
              <a:gd name="T38" fmla="*/ 2687179 w 2736850"/>
              <a:gd name="T39" fmla="*/ 1152874 h 1224279"/>
              <a:gd name="T40" fmla="*/ 2652766 w 2736850"/>
              <a:gd name="T41" fmla="*/ 1184751 h 1224279"/>
              <a:gd name="T42" fmla="*/ 2611692 w 2736850"/>
              <a:gd name="T43" fmla="*/ 1208078 h 1224279"/>
              <a:gd name="T44" fmla="*/ 2565372 w 2736850"/>
              <a:gd name="T45" fmla="*/ 1221437 h 1224279"/>
              <a:gd name="T46" fmla="*/ 2532278 w 2736850"/>
              <a:gd name="T47" fmla="*/ 1224107 h 1224279"/>
              <a:gd name="T48" fmla="*/ 204033 w 2736850"/>
              <a:gd name="T49" fmla="*/ 1224107 h 1224279"/>
              <a:gd name="T50" fmla="*/ 155001 w 2736850"/>
              <a:gd name="T51" fmla="*/ 1218179 h 1224279"/>
              <a:gd name="T52" fmla="*/ 110268 w 2736850"/>
              <a:gd name="T53" fmla="*/ 1201340 h 1224279"/>
              <a:gd name="T54" fmla="*/ 71250 w 2736850"/>
              <a:gd name="T55" fmla="*/ 1175005 h 1224279"/>
              <a:gd name="T56" fmla="*/ 39366 w 2736850"/>
              <a:gd name="T57" fmla="*/ 1140593 h 1224279"/>
              <a:gd name="T58" fmla="*/ 16033 w 2736850"/>
              <a:gd name="T59" fmla="*/ 1099518 h 1224279"/>
              <a:gd name="T60" fmla="*/ 2670 w 2736850"/>
              <a:gd name="T61" fmla="*/ 1053199 h 1224279"/>
              <a:gd name="T62" fmla="*/ 0 w 2736850"/>
              <a:gd name="T63" fmla="*/ 1020104 h 1224279"/>
              <a:gd name="T64" fmla="*/ 0 w 2736850"/>
              <a:gd name="T65" fmla="*/ 204002 h 1224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36850" h="1224279">
                <a:moveTo>
                  <a:pt x="0" y="204002"/>
                </a:moveTo>
                <a:lnTo>
                  <a:pt x="5929" y="154982"/>
                </a:lnTo>
                <a:lnTo>
                  <a:pt x="22773" y="110257"/>
                </a:lnTo>
                <a:lnTo>
                  <a:pt x="49114" y="71245"/>
                </a:lnTo>
                <a:lnTo>
                  <a:pt x="83533" y="39364"/>
                </a:lnTo>
                <a:lnTo>
                  <a:pt x="124614" y="16033"/>
                </a:lnTo>
                <a:lnTo>
                  <a:pt x="170937" y="2670"/>
                </a:lnTo>
                <a:lnTo>
                  <a:pt x="204033" y="0"/>
                </a:lnTo>
                <a:lnTo>
                  <a:pt x="2532278" y="0"/>
                </a:lnTo>
                <a:lnTo>
                  <a:pt x="2581308" y="5929"/>
                </a:lnTo>
                <a:lnTo>
                  <a:pt x="2626036" y="22772"/>
                </a:lnTo>
                <a:lnTo>
                  <a:pt x="2665048" y="49111"/>
                </a:lnTo>
                <a:lnTo>
                  <a:pt x="2696925" y="83527"/>
                </a:lnTo>
                <a:lnTo>
                  <a:pt x="2720251" y="124601"/>
                </a:lnTo>
                <a:lnTo>
                  <a:pt x="2733611" y="170915"/>
                </a:lnTo>
                <a:lnTo>
                  <a:pt x="2736280" y="204002"/>
                </a:lnTo>
                <a:lnTo>
                  <a:pt x="2736280" y="1020104"/>
                </a:lnTo>
                <a:lnTo>
                  <a:pt x="2730353" y="1069134"/>
                </a:lnTo>
                <a:lnTo>
                  <a:pt x="2713513" y="1113863"/>
                </a:lnTo>
                <a:lnTo>
                  <a:pt x="2687179" y="1152874"/>
                </a:lnTo>
                <a:lnTo>
                  <a:pt x="2652766" y="1184751"/>
                </a:lnTo>
                <a:lnTo>
                  <a:pt x="2611692" y="1208078"/>
                </a:lnTo>
                <a:lnTo>
                  <a:pt x="2565372" y="1221437"/>
                </a:lnTo>
                <a:lnTo>
                  <a:pt x="2532278" y="1224107"/>
                </a:lnTo>
                <a:lnTo>
                  <a:pt x="204033" y="1224107"/>
                </a:lnTo>
                <a:lnTo>
                  <a:pt x="155001" y="1218179"/>
                </a:lnTo>
                <a:lnTo>
                  <a:pt x="110268" y="1201340"/>
                </a:lnTo>
                <a:lnTo>
                  <a:pt x="71250" y="1175005"/>
                </a:lnTo>
                <a:lnTo>
                  <a:pt x="39366" y="1140593"/>
                </a:lnTo>
                <a:lnTo>
                  <a:pt x="16033" y="1099518"/>
                </a:lnTo>
                <a:lnTo>
                  <a:pt x="2670" y="1053199"/>
                </a:lnTo>
                <a:lnTo>
                  <a:pt x="0" y="1020104"/>
                </a:lnTo>
                <a:lnTo>
                  <a:pt x="0" y="204002"/>
                </a:lnTo>
                <a:close/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3" name="object 15"/>
          <p:cNvSpPr>
            <a:spLocks/>
          </p:cNvSpPr>
          <p:nvPr/>
        </p:nvSpPr>
        <p:spPr bwMode="auto">
          <a:xfrm>
            <a:off x="5349875" y="4805363"/>
            <a:ext cx="2592388" cy="1152525"/>
          </a:xfrm>
          <a:custGeom>
            <a:avLst/>
            <a:gdLst>
              <a:gd name="T0" fmla="*/ 0 w 2592704"/>
              <a:gd name="T1" fmla="*/ 192023 h 1152525"/>
              <a:gd name="T2" fmla="*/ 5579 w 2592704"/>
              <a:gd name="T3" fmla="*/ 145882 h 1152525"/>
              <a:gd name="T4" fmla="*/ 21429 w 2592704"/>
              <a:gd name="T5" fmla="*/ 103783 h 1152525"/>
              <a:gd name="T6" fmla="*/ 46217 w 2592704"/>
              <a:gd name="T7" fmla="*/ 67061 h 1152525"/>
              <a:gd name="T8" fmla="*/ 78609 w 2592704"/>
              <a:gd name="T9" fmla="*/ 37052 h 1152525"/>
              <a:gd name="T10" fmla="*/ 117271 w 2592704"/>
              <a:gd name="T11" fmla="*/ 15091 h 1152525"/>
              <a:gd name="T12" fmla="*/ 160872 w 2592704"/>
              <a:gd name="T13" fmla="*/ 2513 h 1152525"/>
              <a:gd name="T14" fmla="*/ 192023 w 2592704"/>
              <a:gd name="T15" fmla="*/ 0 h 1152525"/>
              <a:gd name="T16" fmla="*/ 2400238 w 2592704"/>
              <a:gd name="T17" fmla="*/ 0 h 1152525"/>
              <a:gd name="T18" fmla="*/ 2446392 w 2592704"/>
              <a:gd name="T19" fmla="*/ 5581 h 1152525"/>
              <a:gd name="T20" fmla="*/ 2488499 w 2592704"/>
              <a:gd name="T21" fmla="*/ 21435 h 1152525"/>
              <a:gd name="T22" fmla="*/ 2525226 w 2592704"/>
              <a:gd name="T23" fmla="*/ 46227 h 1152525"/>
              <a:gd name="T24" fmla="*/ 2555238 w 2592704"/>
              <a:gd name="T25" fmla="*/ 78622 h 1152525"/>
              <a:gd name="T26" fmla="*/ 2577201 w 2592704"/>
              <a:gd name="T27" fmla="*/ 117284 h 1152525"/>
              <a:gd name="T28" fmla="*/ 2589779 w 2592704"/>
              <a:gd name="T29" fmla="*/ 160879 h 1152525"/>
              <a:gd name="T30" fmla="*/ 2592293 w 2592704"/>
              <a:gd name="T31" fmla="*/ 192023 h 1152525"/>
              <a:gd name="T32" fmla="*/ 2592293 w 2592704"/>
              <a:gd name="T33" fmla="*/ 960119 h 1152525"/>
              <a:gd name="T34" fmla="*/ 2586711 w 2592704"/>
              <a:gd name="T35" fmla="*/ 1006261 h 1152525"/>
              <a:gd name="T36" fmla="*/ 2570857 w 2592704"/>
              <a:gd name="T37" fmla="*/ 1048360 h 1152525"/>
              <a:gd name="T38" fmla="*/ 2546063 w 2592704"/>
              <a:gd name="T39" fmla="*/ 1085082 h 1152525"/>
              <a:gd name="T40" fmla="*/ 2513664 w 2592704"/>
              <a:gd name="T41" fmla="*/ 1115091 h 1152525"/>
              <a:gd name="T42" fmla="*/ 2474995 w 2592704"/>
              <a:gd name="T43" fmla="*/ 1137052 h 1152525"/>
              <a:gd name="T44" fmla="*/ 2431391 w 2592704"/>
              <a:gd name="T45" fmla="*/ 1149630 h 1152525"/>
              <a:gd name="T46" fmla="*/ 2400238 w 2592704"/>
              <a:gd name="T47" fmla="*/ 1152143 h 1152525"/>
              <a:gd name="T48" fmla="*/ 192023 w 2592704"/>
              <a:gd name="T49" fmla="*/ 1152143 h 1152525"/>
              <a:gd name="T50" fmla="*/ 145872 w 2592704"/>
              <a:gd name="T51" fmla="*/ 1146562 h 1152525"/>
              <a:gd name="T52" fmla="*/ 103769 w 2592704"/>
              <a:gd name="T53" fmla="*/ 1130708 h 1152525"/>
              <a:gd name="T54" fmla="*/ 67049 w 2592704"/>
              <a:gd name="T55" fmla="*/ 1105916 h 1152525"/>
              <a:gd name="T56" fmla="*/ 37044 w 2592704"/>
              <a:gd name="T57" fmla="*/ 1073521 h 1152525"/>
              <a:gd name="T58" fmla="*/ 15087 w 2592704"/>
              <a:gd name="T59" fmla="*/ 1034859 h 1152525"/>
              <a:gd name="T60" fmla="*/ 2512 w 2592704"/>
              <a:gd name="T61" fmla="*/ 991264 h 1152525"/>
              <a:gd name="T62" fmla="*/ 0 w 2592704"/>
              <a:gd name="T63" fmla="*/ 960119 h 1152525"/>
              <a:gd name="T64" fmla="*/ 0 w 2592704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92704" h="1152525">
                <a:moveTo>
                  <a:pt x="0" y="192023"/>
                </a:moveTo>
                <a:lnTo>
                  <a:pt x="5579" y="145882"/>
                </a:lnTo>
                <a:lnTo>
                  <a:pt x="21429" y="103783"/>
                </a:lnTo>
                <a:lnTo>
                  <a:pt x="46217" y="67061"/>
                </a:lnTo>
                <a:lnTo>
                  <a:pt x="78609" y="37052"/>
                </a:lnTo>
                <a:lnTo>
                  <a:pt x="117271" y="15091"/>
                </a:lnTo>
                <a:lnTo>
                  <a:pt x="160872" y="2513"/>
                </a:lnTo>
                <a:lnTo>
                  <a:pt x="192023" y="0"/>
                </a:lnTo>
                <a:lnTo>
                  <a:pt x="2400238" y="0"/>
                </a:lnTo>
                <a:lnTo>
                  <a:pt x="2446392" y="5581"/>
                </a:lnTo>
                <a:lnTo>
                  <a:pt x="2488499" y="21435"/>
                </a:lnTo>
                <a:lnTo>
                  <a:pt x="2525226" y="46227"/>
                </a:lnTo>
                <a:lnTo>
                  <a:pt x="2555238" y="78622"/>
                </a:lnTo>
                <a:lnTo>
                  <a:pt x="2577201" y="117284"/>
                </a:lnTo>
                <a:lnTo>
                  <a:pt x="2589779" y="160879"/>
                </a:lnTo>
                <a:lnTo>
                  <a:pt x="2592293" y="192023"/>
                </a:lnTo>
                <a:lnTo>
                  <a:pt x="2592293" y="960119"/>
                </a:lnTo>
                <a:lnTo>
                  <a:pt x="2586711" y="1006261"/>
                </a:lnTo>
                <a:lnTo>
                  <a:pt x="2570857" y="1048360"/>
                </a:lnTo>
                <a:lnTo>
                  <a:pt x="2546063" y="1085082"/>
                </a:lnTo>
                <a:lnTo>
                  <a:pt x="2513664" y="1115091"/>
                </a:lnTo>
                <a:lnTo>
                  <a:pt x="2474995" y="1137052"/>
                </a:lnTo>
                <a:lnTo>
                  <a:pt x="2431391" y="1149630"/>
                </a:lnTo>
                <a:lnTo>
                  <a:pt x="2400238" y="1152143"/>
                </a:lnTo>
                <a:lnTo>
                  <a:pt x="192023" y="1152143"/>
                </a:lnTo>
                <a:lnTo>
                  <a:pt x="145872" y="1146562"/>
                </a:lnTo>
                <a:lnTo>
                  <a:pt x="103769" y="1130708"/>
                </a:lnTo>
                <a:lnTo>
                  <a:pt x="67049" y="1105916"/>
                </a:lnTo>
                <a:lnTo>
                  <a:pt x="37044" y="1073521"/>
                </a:lnTo>
                <a:lnTo>
                  <a:pt x="15087" y="1034859"/>
                </a:lnTo>
                <a:lnTo>
                  <a:pt x="2512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4" name="object 16"/>
          <p:cNvSpPr>
            <a:spLocks/>
          </p:cNvSpPr>
          <p:nvPr/>
        </p:nvSpPr>
        <p:spPr bwMode="auto">
          <a:xfrm>
            <a:off x="9023350" y="2644775"/>
            <a:ext cx="2952750" cy="1152525"/>
          </a:xfrm>
          <a:custGeom>
            <a:avLst/>
            <a:gdLst>
              <a:gd name="T0" fmla="*/ 0 w 2952750"/>
              <a:gd name="T1" fmla="*/ 192023 h 1152525"/>
              <a:gd name="T2" fmla="*/ 5579 w 2952750"/>
              <a:gd name="T3" fmla="*/ 145872 h 1152525"/>
              <a:gd name="T4" fmla="*/ 21429 w 2952750"/>
              <a:gd name="T5" fmla="*/ 103769 h 1152525"/>
              <a:gd name="T6" fmla="*/ 46217 w 2952750"/>
              <a:gd name="T7" fmla="*/ 67049 h 1152525"/>
              <a:gd name="T8" fmla="*/ 78609 w 2952750"/>
              <a:gd name="T9" fmla="*/ 37044 h 1152525"/>
              <a:gd name="T10" fmla="*/ 117271 w 2952750"/>
              <a:gd name="T11" fmla="*/ 15087 h 1152525"/>
              <a:gd name="T12" fmla="*/ 160872 w 2952750"/>
              <a:gd name="T13" fmla="*/ 2512 h 1152525"/>
              <a:gd name="T14" fmla="*/ 192023 w 2952750"/>
              <a:gd name="T15" fmla="*/ 0 h 1152525"/>
              <a:gd name="T16" fmla="*/ 2760299 w 2952750"/>
              <a:gd name="T17" fmla="*/ 0 h 1152525"/>
              <a:gd name="T18" fmla="*/ 2806440 w 2952750"/>
              <a:gd name="T19" fmla="*/ 5579 h 1152525"/>
              <a:gd name="T20" fmla="*/ 2848540 w 2952750"/>
              <a:gd name="T21" fmla="*/ 21429 h 1152525"/>
              <a:gd name="T22" fmla="*/ 2885261 w 2952750"/>
              <a:gd name="T23" fmla="*/ 46217 h 1152525"/>
              <a:gd name="T24" fmla="*/ 2915270 w 2952750"/>
              <a:gd name="T25" fmla="*/ 78609 h 1152525"/>
              <a:gd name="T26" fmla="*/ 2937231 w 2952750"/>
              <a:gd name="T27" fmla="*/ 117271 h 1152525"/>
              <a:gd name="T28" fmla="*/ 2949809 w 2952750"/>
              <a:gd name="T29" fmla="*/ 160872 h 1152525"/>
              <a:gd name="T30" fmla="*/ 2952323 w 2952750"/>
              <a:gd name="T31" fmla="*/ 192023 h 1152525"/>
              <a:gd name="T32" fmla="*/ 2952323 w 2952750"/>
              <a:gd name="T33" fmla="*/ 960089 h 1152525"/>
              <a:gd name="T34" fmla="*/ 2946741 w 2952750"/>
              <a:gd name="T35" fmla="*/ 1006241 h 1152525"/>
              <a:gd name="T36" fmla="*/ 2930887 w 2952750"/>
              <a:gd name="T37" fmla="*/ 1048343 h 1152525"/>
              <a:gd name="T38" fmla="*/ 2906095 w 2952750"/>
              <a:gd name="T39" fmla="*/ 1085064 h 1152525"/>
              <a:gd name="T40" fmla="*/ 2873700 w 2952750"/>
              <a:gd name="T41" fmla="*/ 1115069 h 1152525"/>
              <a:gd name="T42" fmla="*/ 2835038 w 2952750"/>
              <a:gd name="T43" fmla="*/ 1137025 h 1152525"/>
              <a:gd name="T44" fmla="*/ 2791443 w 2952750"/>
              <a:gd name="T45" fmla="*/ 1149600 h 1152525"/>
              <a:gd name="T46" fmla="*/ 2760299 w 2952750"/>
              <a:gd name="T47" fmla="*/ 1152113 h 1152525"/>
              <a:gd name="T48" fmla="*/ 192023 w 2952750"/>
              <a:gd name="T49" fmla="*/ 1152113 h 1152525"/>
              <a:gd name="T50" fmla="*/ 145872 w 2952750"/>
              <a:gd name="T51" fmla="*/ 1146533 h 1152525"/>
              <a:gd name="T52" fmla="*/ 103769 w 2952750"/>
              <a:gd name="T53" fmla="*/ 1130683 h 1152525"/>
              <a:gd name="T54" fmla="*/ 67049 w 2952750"/>
              <a:gd name="T55" fmla="*/ 1105896 h 1152525"/>
              <a:gd name="T56" fmla="*/ 37044 w 2952750"/>
              <a:gd name="T57" fmla="*/ 1073504 h 1152525"/>
              <a:gd name="T58" fmla="*/ 15087 w 2952750"/>
              <a:gd name="T59" fmla="*/ 1034841 h 1152525"/>
              <a:gd name="T60" fmla="*/ 2512 w 2952750"/>
              <a:gd name="T61" fmla="*/ 991241 h 1152525"/>
              <a:gd name="T62" fmla="*/ 0 w 2952750"/>
              <a:gd name="T63" fmla="*/ 960089 h 1152525"/>
              <a:gd name="T64" fmla="*/ 0 w 29527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952750" h="1152525">
                <a:moveTo>
                  <a:pt x="0" y="192023"/>
                </a:moveTo>
                <a:lnTo>
                  <a:pt x="5579" y="145872"/>
                </a:lnTo>
                <a:lnTo>
                  <a:pt x="21429" y="103769"/>
                </a:lnTo>
                <a:lnTo>
                  <a:pt x="46217" y="67049"/>
                </a:lnTo>
                <a:lnTo>
                  <a:pt x="78609" y="37044"/>
                </a:lnTo>
                <a:lnTo>
                  <a:pt x="117271" y="15087"/>
                </a:lnTo>
                <a:lnTo>
                  <a:pt x="160872" y="2512"/>
                </a:lnTo>
                <a:lnTo>
                  <a:pt x="192023" y="0"/>
                </a:lnTo>
                <a:lnTo>
                  <a:pt x="2760299" y="0"/>
                </a:lnTo>
                <a:lnTo>
                  <a:pt x="2806440" y="5579"/>
                </a:lnTo>
                <a:lnTo>
                  <a:pt x="2848540" y="21429"/>
                </a:lnTo>
                <a:lnTo>
                  <a:pt x="2885261" y="46217"/>
                </a:lnTo>
                <a:lnTo>
                  <a:pt x="2915270" y="78609"/>
                </a:lnTo>
                <a:lnTo>
                  <a:pt x="2937231" y="117271"/>
                </a:lnTo>
                <a:lnTo>
                  <a:pt x="2949809" y="160872"/>
                </a:lnTo>
                <a:lnTo>
                  <a:pt x="2952323" y="192023"/>
                </a:lnTo>
                <a:lnTo>
                  <a:pt x="2952323" y="960089"/>
                </a:lnTo>
                <a:lnTo>
                  <a:pt x="2946741" y="1006241"/>
                </a:lnTo>
                <a:lnTo>
                  <a:pt x="2930887" y="1048343"/>
                </a:lnTo>
                <a:lnTo>
                  <a:pt x="2906095" y="1085064"/>
                </a:lnTo>
                <a:lnTo>
                  <a:pt x="2873700" y="1115069"/>
                </a:lnTo>
                <a:lnTo>
                  <a:pt x="2835038" y="1137025"/>
                </a:lnTo>
                <a:lnTo>
                  <a:pt x="2791443" y="1149600"/>
                </a:lnTo>
                <a:lnTo>
                  <a:pt x="2760299" y="1152113"/>
                </a:lnTo>
                <a:lnTo>
                  <a:pt x="192023" y="1152113"/>
                </a:lnTo>
                <a:lnTo>
                  <a:pt x="145872" y="1146533"/>
                </a:lnTo>
                <a:lnTo>
                  <a:pt x="103769" y="1130683"/>
                </a:lnTo>
                <a:lnTo>
                  <a:pt x="67049" y="1105896"/>
                </a:lnTo>
                <a:lnTo>
                  <a:pt x="37044" y="1073504"/>
                </a:lnTo>
                <a:lnTo>
                  <a:pt x="15087" y="1034841"/>
                </a:lnTo>
                <a:lnTo>
                  <a:pt x="2512" y="991241"/>
                </a:lnTo>
                <a:lnTo>
                  <a:pt x="0" y="96008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5" name="object 17"/>
          <p:cNvSpPr>
            <a:spLocks/>
          </p:cNvSpPr>
          <p:nvPr/>
        </p:nvSpPr>
        <p:spPr bwMode="auto">
          <a:xfrm>
            <a:off x="7456488" y="7442200"/>
            <a:ext cx="342900" cy="342900"/>
          </a:xfrm>
          <a:custGeom>
            <a:avLst/>
            <a:gdLst>
              <a:gd name="T0" fmla="*/ 34431 w 342265"/>
              <a:gd name="T1" fmla="*/ 0 h 342900"/>
              <a:gd name="T2" fmla="*/ 767 w 342265"/>
              <a:gd name="T3" fmla="*/ 29550 h 342900"/>
              <a:gd name="T4" fmla="*/ 0 w 342265"/>
              <a:gd name="T5" fmla="*/ 41454 h 342900"/>
              <a:gd name="T6" fmla="*/ 2896 w 342265"/>
              <a:gd name="T7" fmla="*/ 52899 h 342900"/>
              <a:gd name="T8" fmla="*/ 9224 w 342265"/>
              <a:gd name="T9" fmla="*/ 62994 h 342900"/>
              <a:gd name="T10" fmla="*/ 18752 w 342265"/>
              <a:gd name="T11" fmla="*/ 70851 h 342900"/>
              <a:gd name="T12" fmla="*/ 190934 w 342265"/>
              <a:gd name="T13" fmla="*/ 171291 h 342900"/>
              <a:gd name="T14" fmla="*/ 18752 w 342265"/>
              <a:gd name="T15" fmla="*/ 271732 h 342900"/>
              <a:gd name="T16" fmla="*/ 9713 w 342265"/>
              <a:gd name="T17" fmla="*/ 279036 h 342900"/>
              <a:gd name="T18" fmla="*/ 3184 w 342265"/>
              <a:gd name="T19" fmla="*/ 289022 h 342900"/>
              <a:gd name="T20" fmla="*/ 73 w 342265"/>
              <a:gd name="T21" fmla="*/ 300411 h 342900"/>
              <a:gd name="T22" fmla="*/ 613 w 342265"/>
              <a:gd name="T23" fmla="*/ 312312 h 342900"/>
              <a:gd name="T24" fmla="*/ 5036 w 342265"/>
              <a:gd name="T25" fmla="*/ 323835 h 342900"/>
              <a:gd name="T26" fmla="*/ 12346 w 342265"/>
              <a:gd name="T27" fmla="*/ 332870 h 342900"/>
              <a:gd name="T28" fmla="*/ 22331 w 342265"/>
              <a:gd name="T29" fmla="*/ 339395 h 342900"/>
              <a:gd name="T30" fmla="*/ 33719 w 342265"/>
              <a:gd name="T31" fmla="*/ 342506 h 342900"/>
              <a:gd name="T32" fmla="*/ 45624 w 342265"/>
              <a:gd name="T33" fmla="*/ 341969 h 342900"/>
              <a:gd name="T34" fmla="*/ 57157 w 342265"/>
              <a:gd name="T35" fmla="*/ 337551 h 342900"/>
              <a:gd name="T36" fmla="*/ 342145 w 342265"/>
              <a:gd name="T37" fmla="*/ 171291 h 342900"/>
              <a:gd name="T38" fmla="*/ 57157 w 342265"/>
              <a:gd name="T39" fmla="*/ 5032 h 342900"/>
              <a:gd name="T40" fmla="*/ 46338 w 342265"/>
              <a:gd name="T41" fmla="*/ 764 h 342900"/>
              <a:gd name="T42" fmla="*/ 3443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31" y="0"/>
                </a:moveTo>
                <a:lnTo>
                  <a:pt x="767" y="29550"/>
                </a:lnTo>
                <a:lnTo>
                  <a:pt x="0" y="41454"/>
                </a:lnTo>
                <a:lnTo>
                  <a:pt x="2896" y="52899"/>
                </a:lnTo>
                <a:lnTo>
                  <a:pt x="9224" y="62994"/>
                </a:lnTo>
                <a:lnTo>
                  <a:pt x="18752" y="70851"/>
                </a:lnTo>
                <a:lnTo>
                  <a:pt x="190934" y="171291"/>
                </a:lnTo>
                <a:lnTo>
                  <a:pt x="18752" y="271732"/>
                </a:lnTo>
                <a:lnTo>
                  <a:pt x="9713" y="279036"/>
                </a:lnTo>
                <a:lnTo>
                  <a:pt x="3184" y="289022"/>
                </a:lnTo>
                <a:lnTo>
                  <a:pt x="73" y="300411"/>
                </a:lnTo>
                <a:lnTo>
                  <a:pt x="613" y="312312"/>
                </a:lnTo>
                <a:lnTo>
                  <a:pt x="5036" y="323835"/>
                </a:lnTo>
                <a:lnTo>
                  <a:pt x="12346" y="332870"/>
                </a:lnTo>
                <a:lnTo>
                  <a:pt x="22331" y="339395"/>
                </a:lnTo>
                <a:lnTo>
                  <a:pt x="33719" y="342506"/>
                </a:lnTo>
                <a:lnTo>
                  <a:pt x="45624" y="341969"/>
                </a:lnTo>
                <a:lnTo>
                  <a:pt x="57157" y="337551"/>
                </a:lnTo>
                <a:lnTo>
                  <a:pt x="342145" y="171291"/>
                </a:lnTo>
                <a:lnTo>
                  <a:pt x="57157" y="5032"/>
                </a:lnTo>
                <a:lnTo>
                  <a:pt x="46338" y="764"/>
                </a:lnTo>
                <a:lnTo>
                  <a:pt x="3443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6" name="object 18"/>
          <p:cNvSpPr>
            <a:spLocks/>
          </p:cNvSpPr>
          <p:nvPr/>
        </p:nvSpPr>
        <p:spPr bwMode="auto">
          <a:xfrm>
            <a:off x="7870825" y="6964363"/>
            <a:ext cx="3887788" cy="1152525"/>
          </a:xfrm>
          <a:custGeom>
            <a:avLst/>
            <a:gdLst>
              <a:gd name="T0" fmla="*/ 0 w 3888740"/>
              <a:gd name="T1" fmla="*/ 192023 h 1152525"/>
              <a:gd name="T2" fmla="*/ 5581 w 3888740"/>
              <a:gd name="T3" fmla="*/ 145875 h 1152525"/>
              <a:gd name="T4" fmla="*/ 21435 w 3888740"/>
              <a:gd name="T5" fmla="*/ 103773 h 1152525"/>
              <a:gd name="T6" fmla="*/ 46227 w 3888740"/>
              <a:gd name="T7" fmla="*/ 67053 h 1152525"/>
              <a:gd name="T8" fmla="*/ 78622 w 3888740"/>
              <a:gd name="T9" fmla="*/ 37046 h 1152525"/>
              <a:gd name="T10" fmla="*/ 117284 w 3888740"/>
              <a:gd name="T11" fmla="*/ 15088 h 1152525"/>
              <a:gd name="T12" fmla="*/ 160879 w 3888740"/>
              <a:gd name="T13" fmla="*/ 2513 h 1152525"/>
              <a:gd name="T14" fmla="*/ 192023 w 3888740"/>
              <a:gd name="T15" fmla="*/ 0 h 1152525"/>
              <a:gd name="T16" fmla="*/ 3696400 w 3888740"/>
              <a:gd name="T17" fmla="*/ 0 h 1152525"/>
              <a:gd name="T18" fmla="*/ 3742552 w 3888740"/>
              <a:gd name="T19" fmla="*/ 5580 h 1152525"/>
              <a:gd name="T20" fmla="*/ 3784655 w 3888740"/>
              <a:gd name="T21" fmla="*/ 21431 h 1152525"/>
              <a:gd name="T22" fmla="*/ 3821375 w 3888740"/>
              <a:gd name="T23" fmla="*/ 46220 h 1152525"/>
              <a:gd name="T24" fmla="*/ 3851380 w 3888740"/>
              <a:gd name="T25" fmla="*/ 78613 h 1152525"/>
              <a:gd name="T26" fmla="*/ 3873337 w 3888740"/>
              <a:gd name="T27" fmla="*/ 117275 h 1152525"/>
              <a:gd name="T28" fmla="*/ 3885912 w 3888740"/>
              <a:gd name="T29" fmla="*/ 160874 h 1152525"/>
              <a:gd name="T30" fmla="*/ 3888424 w 3888740"/>
              <a:gd name="T31" fmla="*/ 192023 h 1152525"/>
              <a:gd name="T32" fmla="*/ 3888424 w 3888740"/>
              <a:gd name="T33" fmla="*/ 960095 h 1152525"/>
              <a:gd name="T34" fmla="*/ 3882845 w 3888740"/>
              <a:gd name="T35" fmla="*/ 1006240 h 1152525"/>
              <a:gd name="T36" fmla="*/ 3866995 w 3888740"/>
              <a:gd name="T37" fmla="*/ 1048340 h 1152525"/>
              <a:gd name="T38" fmla="*/ 3842207 w 3888740"/>
              <a:gd name="T39" fmla="*/ 1085061 h 1152525"/>
              <a:gd name="T40" fmla="*/ 3809815 w 3888740"/>
              <a:gd name="T41" fmla="*/ 1115069 h 1152525"/>
              <a:gd name="T42" fmla="*/ 3771153 w 3888740"/>
              <a:gd name="T43" fmla="*/ 1137028 h 1152525"/>
              <a:gd name="T44" fmla="*/ 3727552 w 3888740"/>
              <a:gd name="T45" fmla="*/ 1149606 h 1152525"/>
              <a:gd name="T46" fmla="*/ 3696400 w 3888740"/>
              <a:gd name="T47" fmla="*/ 1152119 h 1152525"/>
              <a:gd name="T48" fmla="*/ 192023 w 3888740"/>
              <a:gd name="T49" fmla="*/ 1152119 h 1152525"/>
              <a:gd name="T50" fmla="*/ 145882 w 3888740"/>
              <a:gd name="T51" fmla="*/ 1146538 h 1152525"/>
              <a:gd name="T52" fmla="*/ 103783 w 3888740"/>
              <a:gd name="T53" fmla="*/ 1130685 h 1152525"/>
              <a:gd name="T54" fmla="*/ 67061 w 3888740"/>
              <a:gd name="T55" fmla="*/ 1105895 h 1152525"/>
              <a:gd name="T56" fmla="*/ 37052 w 3888740"/>
              <a:gd name="T57" fmla="*/ 1073501 h 1152525"/>
              <a:gd name="T58" fmla="*/ 15091 w 3888740"/>
              <a:gd name="T59" fmla="*/ 1034838 h 1152525"/>
              <a:gd name="T60" fmla="*/ 2513 w 3888740"/>
              <a:gd name="T61" fmla="*/ 991242 h 1152525"/>
              <a:gd name="T62" fmla="*/ 0 w 3888740"/>
              <a:gd name="T63" fmla="*/ 960095 h 1152525"/>
              <a:gd name="T64" fmla="*/ 0 w 388874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888740" h="1152525">
                <a:moveTo>
                  <a:pt x="0" y="192023"/>
                </a:moveTo>
                <a:lnTo>
                  <a:pt x="5581" y="145875"/>
                </a:lnTo>
                <a:lnTo>
                  <a:pt x="21435" y="103773"/>
                </a:lnTo>
                <a:lnTo>
                  <a:pt x="46227" y="67053"/>
                </a:lnTo>
                <a:lnTo>
                  <a:pt x="78622" y="37046"/>
                </a:lnTo>
                <a:lnTo>
                  <a:pt x="117284" y="15088"/>
                </a:lnTo>
                <a:lnTo>
                  <a:pt x="160879" y="2513"/>
                </a:lnTo>
                <a:lnTo>
                  <a:pt x="192023" y="0"/>
                </a:lnTo>
                <a:lnTo>
                  <a:pt x="3696400" y="0"/>
                </a:lnTo>
                <a:lnTo>
                  <a:pt x="3742552" y="5580"/>
                </a:lnTo>
                <a:lnTo>
                  <a:pt x="3784655" y="21431"/>
                </a:lnTo>
                <a:lnTo>
                  <a:pt x="3821375" y="46220"/>
                </a:lnTo>
                <a:lnTo>
                  <a:pt x="3851380" y="78613"/>
                </a:lnTo>
                <a:lnTo>
                  <a:pt x="3873337" y="117275"/>
                </a:lnTo>
                <a:lnTo>
                  <a:pt x="3885912" y="160874"/>
                </a:lnTo>
                <a:lnTo>
                  <a:pt x="3888424" y="192023"/>
                </a:lnTo>
                <a:lnTo>
                  <a:pt x="3888424" y="960095"/>
                </a:lnTo>
                <a:lnTo>
                  <a:pt x="3882845" y="1006240"/>
                </a:lnTo>
                <a:lnTo>
                  <a:pt x="3866995" y="1048340"/>
                </a:lnTo>
                <a:lnTo>
                  <a:pt x="3842207" y="1085061"/>
                </a:lnTo>
                <a:lnTo>
                  <a:pt x="3809815" y="1115069"/>
                </a:lnTo>
                <a:lnTo>
                  <a:pt x="3771153" y="1137028"/>
                </a:lnTo>
                <a:lnTo>
                  <a:pt x="3727552" y="1149606"/>
                </a:lnTo>
                <a:lnTo>
                  <a:pt x="3696400" y="1152119"/>
                </a:lnTo>
                <a:lnTo>
                  <a:pt x="192023" y="1152119"/>
                </a:lnTo>
                <a:lnTo>
                  <a:pt x="145882" y="1146538"/>
                </a:lnTo>
                <a:lnTo>
                  <a:pt x="103783" y="1130685"/>
                </a:lnTo>
                <a:lnTo>
                  <a:pt x="67061" y="1105895"/>
                </a:lnTo>
                <a:lnTo>
                  <a:pt x="37052" y="1073501"/>
                </a:lnTo>
                <a:lnTo>
                  <a:pt x="15091" y="1034838"/>
                </a:lnTo>
                <a:lnTo>
                  <a:pt x="2513" y="991242"/>
                </a:lnTo>
                <a:lnTo>
                  <a:pt x="0" y="960095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7" name="object 19"/>
          <p:cNvSpPr>
            <a:spLocks/>
          </p:cNvSpPr>
          <p:nvPr/>
        </p:nvSpPr>
        <p:spPr bwMode="auto">
          <a:xfrm>
            <a:off x="957263" y="3222625"/>
            <a:ext cx="933450" cy="1798638"/>
          </a:xfrm>
          <a:custGeom>
            <a:avLst/>
            <a:gdLst>
              <a:gd name="T0" fmla="*/ 0 w 932814"/>
              <a:gd name="T1" fmla="*/ 1797649 h 1797685"/>
              <a:gd name="T2" fmla="*/ 0 w 932814"/>
              <a:gd name="T3" fmla="*/ 31638 h 1797685"/>
              <a:gd name="T4" fmla="*/ 932535 w 932814"/>
              <a:gd name="T5" fmla="*/ 0 h 17976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32814" h="1797685">
                <a:moveTo>
                  <a:pt x="0" y="1797649"/>
                </a:moveTo>
                <a:lnTo>
                  <a:pt x="0" y="31638"/>
                </a:lnTo>
                <a:lnTo>
                  <a:pt x="932535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8" name="object 20"/>
          <p:cNvSpPr>
            <a:spLocks/>
          </p:cNvSpPr>
          <p:nvPr/>
        </p:nvSpPr>
        <p:spPr bwMode="auto">
          <a:xfrm>
            <a:off x="1619250" y="3059113"/>
            <a:ext cx="347663" cy="342900"/>
          </a:xfrm>
          <a:custGeom>
            <a:avLst/>
            <a:gdLst>
              <a:gd name="T0" fmla="*/ 33082 w 346710"/>
              <a:gd name="T1" fmla="*/ 0 h 342900"/>
              <a:gd name="T2" fmla="*/ 391 w 346710"/>
              <a:gd name="T3" fmla="*/ 30576 h 342900"/>
              <a:gd name="T4" fmla="*/ 0 w 346710"/>
              <a:gd name="T5" fmla="*/ 42525 h 342900"/>
              <a:gd name="T6" fmla="*/ 3271 w 346710"/>
              <a:gd name="T7" fmla="*/ 53892 h 342900"/>
              <a:gd name="T8" fmla="*/ 9939 w 346710"/>
              <a:gd name="T9" fmla="*/ 63788 h 342900"/>
              <a:gd name="T10" fmla="*/ 19738 w 346710"/>
              <a:gd name="T11" fmla="*/ 71329 h 342900"/>
              <a:gd name="T12" fmla="*/ 195226 w 346710"/>
              <a:gd name="T13" fmla="*/ 165878 h 342900"/>
              <a:gd name="T14" fmla="*/ 26550 w 346710"/>
              <a:gd name="T15" fmla="*/ 272100 h 342900"/>
              <a:gd name="T16" fmla="*/ 17737 w 346710"/>
              <a:gd name="T17" fmla="*/ 279749 h 342900"/>
              <a:gd name="T18" fmla="*/ 11569 w 346710"/>
              <a:gd name="T19" fmla="*/ 289948 h 342900"/>
              <a:gd name="T20" fmla="*/ 8856 w 346710"/>
              <a:gd name="T21" fmla="*/ 301428 h 342900"/>
              <a:gd name="T22" fmla="*/ 9801 w 346710"/>
              <a:gd name="T23" fmla="*/ 313293 h 342900"/>
              <a:gd name="T24" fmla="*/ 14608 w 346710"/>
              <a:gd name="T25" fmla="*/ 324648 h 342900"/>
              <a:gd name="T26" fmla="*/ 22255 w 346710"/>
              <a:gd name="T27" fmla="*/ 333456 h 342900"/>
              <a:gd name="T28" fmla="*/ 32453 w 346710"/>
              <a:gd name="T29" fmla="*/ 339626 h 342900"/>
              <a:gd name="T30" fmla="*/ 43931 w 346710"/>
              <a:gd name="T31" fmla="*/ 342343 h 342900"/>
              <a:gd name="T32" fmla="*/ 55795 w 346710"/>
              <a:gd name="T33" fmla="*/ 341401 h 342900"/>
              <a:gd name="T34" fmla="*/ 67149 w 346710"/>
              <a:gd name="T35" fmla="*/ 336596 h 342900"/>
              <a:gd name="T36" fmla="*/ 346374 w 346710"/>
              <a:gd name="T37" fmla="*/ 160757 h 342900"/>
              <a:gd name="T38" fmla="*/ 55887 w 346710"/>
              <a:gd name="T39" fmla="*/ 4273 h 342900"/>
              <a:gd name="T40" fmla="*/ 45029 w 346710"/>
              <a:gd name="T41" fmla="*/ 387 h 342900"/>
              <a:gd name="T42" fmla="*/ 33082 w 346710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6710" h="342900">
                <a:moveTo>
                  <a:pt x="33082" y="0"/>
                </a:moveTo>
                <a:lnTo>
                  <a:pt x="391" y="30576"/>
                </a:lnTo>
                <a:lnTo>
                  <a:pt x="0" y="42525"/>
                </a:lnTo>
                <a:lnTo>
                  <a:pt x="3271" y="53892"/>
                </a:lnTo>
                <a:lnTo>
                  <a:pt x="9939" y="63788"/>
                </a:lnTo>
                <a:lnTo>
                  <a:pt x="19738" y="71329"/>
                </a:lnTo>
                <a:lnTo>
                  <a:pt x="195226" y="165878"/>
                </a:lnTo>
                <a:lnTo>
                  <a:pt x="26550" y="272100"/>
                </a:lnTo>
                <a:lnTo>
                  <a:pt x="17737" y="279749"/>
                </a:lnTo>
                <a:lnTo>
                  <a:pt x="11569" y="289948"/>
                </a:lnTo>
                <a:lnTo>
                  <a:pt x="8856" y="301428"/>
                </a:lnTo>
                <a:lnTo>
                  <a:pt x="9801" y="313293"/>
                </a:lnTo>
                <a:lnTo>
                  <a:pt x="14608" y="324648"/>
                </a:lnTo>
                <a:lnTo>
                  <a:pt x="22255" y="333456"/>
                </a:lnTo>
                <a:lnTo>
                  <a:pt x="32453" y="339626"/>
                </a:lnTo>
                <a:lnTo>
                  <a:pt x="43931" y="342343"/>
                </a:lnTo>
                <a:lnTo>
                  <a:pt x="55795" y="341401"/>
                </a:lnTo>
                <a:lnTo>
                  <a:pt x="67149" y="336596"/>
                </a:lnTo>
                <a:lnTo>
                  <a:pt x="346374" y="160757"/>
                </a:lnTo>
                <a:lnTo>
                  <a:pt x="55887" y="4273"/>
                </a:lnTo>
                <a:lnTo>
                  <a:pt x="45029" y="387"/>
                </a:lnTo>
                <a:lnTo>
                  <a:pt x="33082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89" name="object 21"/>
          <p:cNvSpPr>
            <a:spLocks/>
          </p:cNvSpPr>
          <p:nvPr/>
        </p:nvSpPr>
        <p:spPr bwMode="auto">
          <a:xfrm>
            <a:off x="957263" y="6172200"/>
            <a:ext cx="1293812" cy="1452563"/>
          </a:xfrm>
          <a:custGeom>
            <a:avLst/>
            <a:gdLst>
              <a:gd name="T0" fmla="*/ 0 w 1292860"/>
              <a:gd name="T1" fmla="*/ 0 h 1451609"/>
              <a:gd name="T2" fmla="*/ 0 w 1292860"/>
              <a:gd name="T3" fmla="*/ 1451308 h 1451609"/>
              <a:gd name="T4" fmla="*/ 1292543 w 1292860"/>
              <a:gd name="T5" fmla="*/ 1440780 h 1451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92860" h="1451609">
                <a:moveTo>
                  <a:pt x="0" y="0"/>
                </a:moveTo>
                <a:lnTo>
                  <a:pt x="0" y="1451308"/>
                </a:lnTo>
                <a:lnTo>
                  <a:pt x="1292543" y="1440780"/>
                </a:lnTo>
              </a:path>
            </a:pathLst>
          </a:custGeom>
          <a:noFill/>
          <a:ln w="76199">
            <a:solidFill>
              <a:srgbClr val="FF2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0" name="object 22"/>
          <p:cNvSpPr>
            <a:spLocks/>
          </p:cNvSpPr>
          <p:nvPr/>
        </p:nvSpPr>
        <p:spPr bwMode="auto">
          <a:xfrm>
            <a:off x="1982788" y="7443788"/>
            <a:ext cx="342900" cy="342900"/>
          </a:xfrm>
          <a:custGeom>
            <a:avLst/>
            <a:gdLst>
              <a:gd name="T0" fmla="*/ 33281 w 343535"/>
              <a:gd name="T1" fmla="*/ 0 h 342900"/>
              <a:gd name="T2" fmla="*/ 439 w 343535"/>
              <a:gd name="T3" fmla="*/ 30467 h 342900"/>
              <a:gd name="T4" fmla="*/ 0 w 343535"/>
              <a:gd name="T5" fmla="*/ 42379 h 342900"/>
              <a:gd name="T6" fmla="*/ 3208 w 343535"/>
              <a:gd name="T7" fmla="*/ 53746 h 342900"/>
              <a:gd name="T8" fmla="*/ 9823 w 343535"/>
              <a:gd name="T9" fmla="*/ 63679 h 342900"/>
              <a:gd name="T10" fmla="*/ 18898 w 343535"/>
              <a:gd name="T11" fmla="*/ 70892 h 342900"/>
              <a:gd name="T12" fmla="*/ 191896 w 343535"/>
              <a:gd name="T13" fmla="*/ 169931 h 342900"/>
              <a:gd name="T14" fmla="*/ 20531 w 343535"/>
              <a:gd name="T15" fmla="*/ 271765 h 342900"/>
              <a:gd name="T16" fmla="*/ 11078 w 343535"/>
              <a:gd name="T17" fmla="*/ 279696 h 342900"/>
              <a:gd name="T18" fmla="*/ 4835 w 343535"/>
              <a:gd name="T19" fmla="*/ 289841 h 342900"/>
              <a:gd name="T20" fmla="*/ 2028 w 343535"/>
              <a:gd name="T21" fmla="*/ 301306 h 342900"/>
              <a:gd name="T22" fmla="*/ 2886 w 343535"/>
              <a:gd name="T23" fmla="*/ 313201 h 342900"/>
              <a:gd name="T24" fmla="*/ 7242 w 343535"/>
              <a:gd name="T25" fmla="*/ 323986 h 342900"/>
              <a:gd name="T26" fmla="*/ 15175 w 343535"/>
              <a:gd name="T27" fmla="*/ 333438 h 342900"/>
              <a:gd name="T28" fmla="*/ 25320 w 343535"/>
              <a:gd name="T29" fmla="*/ 339680 h 342900"/>
              <a:gd name="T30" fmla="*/ 36785 w 343535"/>
              <a:gd name="T31" fmla="*/ 342486 h 342900"/>
              <a:gd name="T32" fmla="*/ 48680 w 343535"/>
              <a:gd name="T33" fmla="*/ 341628 h 342900"/>
              <a:gd name="T34" fmla="*/ 59463 w 343535"/>
              <a:gd name="T35" fmla="*/ 337272 h 342900"/>
              <a:gd name="T36" fmla="*/ 343119 w 343535"/>
              <a:gd name="T37" fmla="*/ 168703 h 342900"/>
              <a:gd name="T38" fmla="*/ 56760 w 343535"/>
              <a:gd name="T39" fmla="*/ 4766 h 342900"/>
              <a:gd name="T40" fmla="*/ 45193 w 343535"/>
              <a:gd name="T41" fmla="*/ 438 h 342900"/>
              <a:gd name="T42" fmla="*/ 33281 w 34353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3535" h="342900">
                <a:moveTo>
                  <a:pt x="33281" y="0"/>
                </a:moveTo>
                <a:lnTo>
                  <a:pt x="439" y="30467"/>
                </a:lnTo>
                <a:lnTo>
                  <a:pt x="0" y="42379"/>
                </a:lnTo>
                <a:lnTo>
                  <a:pt x="3208" y="53746"/>
                </a:lnTo>
                <a:lnTo>
                  <a:pt x="9823" y="63679"/>
                </a:lnTo>
                <a:lnTo>
                  <a:pt x="18898" y="70892"/>
                </a:lnTo>
                <a:lnTo>
                  <a:pt x="191896" y="169931"/>
                </a:lnTo>
                <a:lnTo>
                  <a:pt x="20531" y="271765"/>
                </a:lnTo>
                <a:lnTo>
                  <a:pt x="11078" y="279696"/>
                </a:lnTo>
                <a:lnTo>
                  <a:pt x="4835" y="289841"/>
                </a:lnTo>
                <a:lnTo>
                  <a:pt x="2028" y="301306"/>
                </a:lnTo>
                <a:lnTo>
                  <a:pt x="2886" y="313201"/>
                </a:lnTo>
                <a:lnTo>
                  <a:pt x="7242" y="323986"/>
                </a:lnTo>
                <a:lnTo>
                  <a:pt x="15175" y="333438"/>
                </a:lnTo>
                <a:lnTo>
                  <a:pt x="25320" y="339680"/>
                </a:lnTo>
                <a:lnTo>
                  <a:pt x="36785" y="342486"/>
                </a:lnTo>
                <a:lnTo>
                  <a:pt x="48680" y="341628"/>
                </a:lnTo>
                <a:lnTo>
                  <a:pt x="59463" y="337272"/>
                </a:lnTo>
                <a:lnTo>
                  <a:pt x="343119" y="168703"/>
                </a:lnTo>
                <a:lnTo>
                  <a:pt x="56760" y="4766"/>
                </a:lnTo>
                <a:lnTo>
                  <a:pt x="45193" y="438"/>
                </a:lnTo>
                <a:lnTo>
                  <a:pt x="33281" y="0"/>
                </a:lnTo>
                <a:close/>
              </a:path>
            </a:pathLst>
          </a:custGeom>
          <a:solidFill>
            <a:srgbClr val="FF2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1" name="object 23"/>
          <p:cNvSpPr>
            <a:spLocks/>
          </p:cNvSpPr>
          <p:nvPr/>
        </p:nvSpPr>
        <p:spPr bwMode="auto">
          <a:xfrm>
            <a:off x="3262313" y="4013200"/>
            <a:ext cx="1939925" cy="1368425"/>
          </a:xfrm>
          <a:custGeom>
            <a:avLst/>
            <a:gdLst>
              <a:gd name="T0" fmla="*/ 0 w 1940560"/>
              <a:gd name="T1" fmla="*/ 0 h 1368425"/>
              <a:gd name="T2" fmla="*/ 7955 w 1940560"/>
              <a:gd name="T3" fmla="*/ 0 h 1368425"/>
              <a:gd name="T4" fmla="*/ 7955 w 1940560"/>
              <a:gd name="T5" fmla="*/ 1368430 h 1368425"/>
              <a:gd name="T6" fmla="*/ 1940509 w 1940560"/>
              <a:gd name="T7" fmla="*/ 1368430 h 1368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40560" h="1368425">
                <a:moveTo>
                  <a:pt x="0" y="0"/>
                </a:moveTo>
                <a:lnTo>
                  <a:pt x="7955" y="0"/>
                </a:lnTo>
                <a:lnTo>
                  <a:pt x="7955" y="1368430"/>
                </a:lnTo>
                <a:lnTo>
                  <a:pt x="1940509" y="1368430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2" name="object 24"/>
          <p:cNvSpPr>
            <a:spLocks/>
          </p:cNvSpPr>
          <p:nvPr/>
        </p:nvSpPr>
        <p:spPr bwMode="auto">
          <a:xfrm>
            <a:off x="4935538" y="5210175"/>
            <a:ext cx="342900" cy="342900"/>
          </a:xfrm>
          <a:custGeom>
            <a:avLst/>
            <a:gdLst>
              <a:gd name="T0" fmla="*/ 34448 w 342264"/>
              <a:gd name="T1" fmla="*/ 0 h 342900"/>
              <a:gd name="T2" fmla="*/ 771 w 342264"/>
              <a:gd name="T3" fmla="*/ 29545 h 342900"/>
              <a:gd name="T4" fmla="*/ 0 w 342264"/>
              <a:gd name="T5" fmla="*/ 41454 h 342900"/>
              <a:gd name="T6" fmla="*/ 2890 w 342264"/>
              <a:gd name="T7" fmla="*/ 52900 h 342900"/>
              <a:gd name="T8" fmla="*/ 9210 w 342264"/>
              <a:gd name="T9" fmla="*/ 62996 h 342900"/>
              <a:gd name="T10" fmla="*/ 18724 w 342264"/>
              <a:gd name="T11" fmla="*/ 70854 h 342900"/>
              <a:gd name="T12" fmla="*/ 190936 w 342264"/>
              <a:gd name="T13" fmla="*/ 171286 h 342900"/>
              <a:gd name="T14" fmla="*/ 18724 w 342264"/>
              <a:gd name="T15" fmla="*/ 271717 h 342900"/>
              <a:gd name="T16" fmla="*/ 9701 w 342264"/>
              <a:gd name="T17" fmla="*/ 279026 h 342900"/>
              <a:gd name="T18" fmla="*/ 3180 w 342264"/>
              <a:gd name="T19" fmla="*/ 289017 h 342900"/>
              <a:gd name="T20" fmla="*/ 73 w 342264"/>
              <a:gd name="T21" fmla="*/ 300411 h 342900"/>
              <a:gd name="T22" fmla="*/ 615 w 342264"/>
              <a:gd name="T23" fmla="*/ 312316 h 342900"/>
              <a:gd name="T24" fmla="*/ 5039 w 342264"/>
              <a:gd name="T25" fmla="*/ 323838 h 342900"/>
              <a:gd name="T26" fmla="*/ 12328 w 342264"/>
              <a:gd name="T27" fmla="*/ 332861 h 342900"/>
              <a:gd name="T28" fmla="*/ 22311 w 342264"/>
              <a:gd name="T29" fmla="*/ 339391 h 342900"/>
              <a:gd name="T30" fmla="*/ 33701 w 342264"/>
              <a:gd name="T31" fmla="*/ 342509 h 342900"/>
              <a:gd name="T32" fmla="*/ 45605 w 342264"/>
              <a:gd name="T33" fmla="*/ 341975 h 342900"/>
              <a:gd name="T34" fmla="*/ 57129 w 342264"/>
              <a:gd name="T35" fmla="*/ 337554 h 342900"/>
              <a:gd name="T36" fmla="*/ 342148 w 342264"/>
              <a:gd name="T37" fmla="*/ 171286 h 342900"/>
              <a:gd name="T38" fmla="*/ 57129 w 342264"/>
              <a:gd name="T39" fmla="*/ 5017 h 342900"/>
              <a:gd name="T40" fmla="*/ 46361 w 342264"/>
              <a:gd name="T41" fmla="*/ 771 h 342900"/>
              <a:gd name="T42" fmla="*/ 34448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48" y="0"/>
                </a:moveTo>
                <a:lnTo>
                  <a:pt x="771" y="29545"/>
                </a:lnTo>
                <a:lnTo>
                  <a:pt x="0" y="41454"/>
                </a:lnTo>
                <a:lnTo>
                  <a:pt x="2890" y="52900"/>
                </a:lnTo>
                <a:lnTo>
                  <a:pt x="9210" y="62996"/>
                </a:lnTo>
                <a:lnTo>
                  <a:pt x="18724" y="70854"/>
                </a:lnTo>
                <a:lnTo>
                  <a:pt x="190936" y="171286"/>
                </a:lnTo>
                <a:lnTo>
                  <a:pt x="18724" y="271717"/>
                </a:lnTo>
                <a:lnTo>
                  <a:pt x="9701" y="279026"/>
                </a:lnTo>
                <a:lnTo>
                  <a:pt x="3180" y="289017"/>
                </a:lnTo>
                <a:lnTo>
                  <a:pt x="73" y="300411"/>
                </a:lnTo>
                <a:lnTo>
                  <a:pt x="615" y="312316"/>
                </a:lnTo>
                <a:lnTo>
                  <a:pt x="5039" y="323838"/>
                </a:lnTo>
                <a:lnTo>
                  <a:pt x="12328" y="332861"/>
                </a:lnTo>
                <a:lnTo>
                  <a:pt x="22311" y="339391"/>
                </a:lnTo>
                <a:lnTo>
                  <a:pt x="33701" y="342509"/>
                </a:lnTo>
                <a:lnTo>
                  <a:pt x="45605" y="341975"/>
                </a:lnTo>
                <a:lnTo>
                  <a:pt x="57129" y="337554"/>
                </a:lnTo>
                <a:lnTo>
                  <a:pt x="342148" y="171286"/>
                </a:lnTo>
                <a:lnTo>
                  <a:pt x="57129" y="5017"/>
                </a:lnTo>
                <a:lnTo>
                  <a:pt x="46361" y="771"/>
                </a:lnTo>
                <a:lnTo>
                  <a:pt x="34448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3" name="object 25"/>
          <p:cNvSpPr>
            <a:spLocks/>
          </p:cNvSpPr>
          <p:nvPr/>
        </p:nvSpPr>
        <p:spPr bwMode="auto">
          <a:xfrm>
            <a:off x="4918075" y="3221038"/>
            <a:ext cx="355600" cy="0"/>
          </a:xfrm>
          <a:custGeom>
            <a:avLst/>
            <a:gdLst>
              <a:gd name="T0" fmla="*/ 0 w 356235"/>
              <a:gd name="T1" fmla="*/ 356189 w 35623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5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4" name="object 26"/>
          <p:cNvSpPr>
            <a:spLocks/>
          </p:cNvSpPr>
          <p:nvPr/>
        </p:nvSpPr>
        <p:spPr bwMode="auto">
          <a:xfrm>
            <a:off x="5008563" y="3049588"/>
            <a:ext cx="341312" cy="342900"/>
          </a:xfrm>
          <a:custGeom>
            <a:avLst/>
            <a:gdLst>
              <a:gd name="T0" fmla="*/ 34433 w 342264"/>
              <a:gd name="T1" fmla="*/ 0 h 342900"/>
              <a:gd name="T2" fmla="*/ 766 w 342264"/>
              <a:gd name="T3" fmla="*/ 29543 h 342900"/>
              <a:gd name="T4" fmla="*/ 0 w 342264"/>
              <a:gd name="T5" fmla="*/ 41444 h 342900"/>
              <a:gd name="T6" fmla="*/ 2899 w 342264"/>
              <a:gd name="T7" fmla="*/ 52888 h 342900"/>
              <a:gd name="T8" fmla="*/ 9226 w 342264"/>
              <a:gd name="T9" fmla="*/ 62984 h 342900"/>
              <a:gd name="T10" fmla="*/ 18745 w 342264"/>
              <a:gd name="T11" fmla="*/ 70842 h 342900"/>
              <a:gd name="T12" fmla="*/ 190926 w 342264"/>
              <a:gd name="T13" fmla="*/ 171274 h 342900"/>
              <a:gd name="T14" fmla="*/ 18745 w 342264"/>
              <a:gd name="T15" fmla="*/ 271736 h 342900"/>
              <a:gd name="T16" fmla="*/ 9723 w 342264"/>
              <a:gd name="T17" fmla="*/ 279026 h 342900"/>
              <a:gd name="T18" fmla="*/ 3192 w 342264"/>
              <a:gd name="T19" fmla="*/ 289008 h 342900"/>
              <a:gd name="T20" fmla="*/ 75 w 342264"/>
              <a:gd name="T21" fmla="*/ 300398 h 342900"/>
              <a:gd name="T22" fmla="*/ 608 w 342264"/>
              <a:gd name="T23" fmla="*/ 312303 h 342900"/>
              <a:gd name="T24" fmla="*/ 5029 w 342264"/>
              <a:gd name="T25" fmla="*/ 323826 h 342900"/>
              <a:gd name="T26" fmla="*/ 12347 w 342264"/>
              <a:gd name="T27" fmla="*/ 332862 h 342900"/>
              <a:gd name="T28" fmla="*/ 22337 w 342264"/>
              <a:gd name="T29" fmla="*/ 339386 h 342900"/>
              <a:gd name="T30" fmla="*/ 33729 w 342264"/>
              <a:gd name="T31" fmla="*/ 342498 h 342900"/>
              <a:gd name="T32" fmla="*/ 45630 w 342264"/>
              <a:gd name="T33" fmla="*/ 341962 h 342900"/>
              <a:gd name="T34" fmla="*/ 57150 w 342264"/>
              <a:gd name="T35" fmla="*/ 337542 h 342900"/>
              <a:gd name="T36" fmla="*/ 342168 w 342264"/>
              <a:gd name="T37" fmla="*/ 171274 h 342900"/>
              <a:gd name="T38" fmla="*/ 57150 w 342264"/>
              <a:gd name="T39" fmla="*/ 5036 h 342900"/>
              <a:gd name="T40" fmla="*/ 46336 w 342264"/>
              <a:gd name="T41" fmla="*/ 766 h 342900"/>
              <a:gd name="T42" fmla="*/ 34433 w 342264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4" h="342900">
                <a:moveTo>
                  <a:pt x="34433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7" y="332862"/>
                </a:lnTo>
                <a:lnTo>
                  <a:pt x="22337" y="339386"/>
                </a:lnTo>
                <a:lnTo>
                  <a:pt x="33729" y="342498"/>
                </a:lnTo>
                <a:lnTo>
                  <a:pt x="45630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36" y="766"/>
                </a:lnTo>
                <a:lnTo>
                  <a:pt x="34433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5" name="object 27"/>
          <p:cNvSpPr>
            <a:spLocks/>
          </p:cNvSpPr>
          <p:nvPr/>
        </p:nvSpPr>
        <p:spPr bwMode="auto">
          <a:xfrm>
            <a:off x="8447088" y="3221038"/>
            <a:ext cx="355600" cy="0"/>
          </a:xfrm>
          <a:custGeom>
            <a:avLst/>
            <a:gdLst>
              <a:gd name="T0" fmla="*/ 0 w 356234"/>
              <a:gd name="T1" fmla="*/ 356189 w 356234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56234">
                <a:moveTo>
                  <a:pt x="0" y="0"/>
                </a:moveTo>
                <a:lnTo>
                  <a:pt x="356189" y="0"/>
                </a:lnTo>
              </a:path>
            </a:pathLst>
          </a:custGeom>
          <a:noFill/>
          <a:ln w="76199">
            <a:solidFill>
              <a:srgbClr val="008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6" name="object 28"/>
          <p:cNvSpPr>
            <a:spLocks/>
          </p:cNvSpPr>
          <p:nvPr/>
        </p:nvSpPr>
        <p:spPr bwMode="auto">
          <a:xfrm>
            <a:off x="8535988" y="3049588"/>
            <a:ext cx="342900" cy="342900"/>
          </a:xfrm>
          <a:custGeom>
            <a:avLst/>
            <a:gdLst>
              <a:gd name="T0" fmla="*/ 34420 w 342265"/>
              <a:gd name="T1" fmla="*/ 0 h 342900"/>
              <a:gd name="T2" fmla="*/ 766 w 342265"/>
              <a:gd name="T3" fmla="*/ 29543 h 342900"/>
              <a:gd name="T4" fmla="*/ 0 w 342265"/>
              <a:gd name="T5" fmla="*/ 41444 h 342900"/>
              <a:gd name="T6" fmla="*/ 2899 w 342265"/>
              <a:gd name="T7" fmla="*/ 52888 h 342900"/>
              <a:gd name="T8" fmla="*/ 9226 w 342265"/>
              <a:gd name="T9" fmla="*/ 62984 h 342900"/>
              <a:gd name="T10" fmla="*/ 18745 w 342265"/>
              <a:gd name="T11" fmla="*/ 70842 h 342900"/>
              <a:gd name="T12" fmla="*/ 190926 w 342265"/>
              <a:gd name="T13" fmla="*/ 171274 h 342900"/>
              <a:gd name="T14" fmla="*/ 18745 w 342265"/>
              <a:gd name="T15" fmla="*/ 271736 h 342900"/>
              <a:gd name="T16" fmla="*/ 9723 w 342265"/>
              <a:gd name="T17" fmla="*/ 279026 h 342900"/>
              <a:gd name="T18" fmla="*/ 3192 w 342265"/>
              <a:gd name="T19" fmla="*/ 289008 h 342900"/>
              <a:gd name="T20" fmla="*/ 75 w 342265"/>
              <a:gd name="T21" fmla="*/ 300398 h 342900"/>
              <a:gd name="T22" fmla="*/ 608 w 342265"/>
              <a:gd name="T23" fmla="*/ 312303 h 342900"/>
              <a:gd name="T24" fmla="*/ 5029 w 342265"/>
              <a:gd name="T25" fmla="*/ 323826 h 342900"/>
              <a:gd name="T26" fmla="*/ 12345 w 342265"/>
              <a:gd name="T27" fmla="*/ 332862 h 342900"/>
              <a:gd name="T28" fmla="*/ 22329 w 342265"/>
              <a:gd name="T29" fmla="*/ 339386 h 342900"/>
              <a:gd name="T30" fmla="*/ 33716 w 342265"/>
              <a:gd name="T31" fmla="*/ 342498 h 342900"/>
              <a:gd name="T32" fmla="*/ 45619 w 342265"/>
              <a:gd name="T33" fmla="*/ 341962 h 342900"/>
              <a:gd name="T34" fmla="*/ 57150 w 342265"/>
              <a:gd name="T35" fmla="*/ 337542 h 342900"/>
              <a:gd name="T36" fmla="*/ 342168 w 342265"/>
              <a:gd name="T37" fmla="*/ 171274 h 342900"/>
              <a:gd name="T38" fmla="*/ 57150 w 342265"/>
              <a:gd name="T39" fmla="*/ 5036 h 342900"/>
              <a:gd name="T40" fmla="*/ 46325 w 342265"/>
              <a:gd name="T41" fmla="*/ 766 h 342900"/>
              <a:gd name="T42" fmla="*/ 34420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0" y="0"/>
                </a:moveTo>
                <a:lnTo>
                  <a:pt x="766" y="29543"/>
                </a:lnTo>
                <a:lnTo>
                  <a:pt x="0" y="41444"/>
                </a:lnTo>
                <a:lnTo>
                  <a:pt x="2899" y="52888"/>
                </a:lnTo>
                <a:lnTo>
                  <a:pt x="9226" y="62984"/>
                </a:lnTo>
                <a:lnTo>
                  <a:pt x="18745" y="70842"/>
                </a:lnTo>
                <a:lnTo>
                  <a:pt x="190926" y="171274"/>
                </a:lnTo>
                <a:lnTo>
                  <a:pt x="18745" y="271736"/>
                </a:lnTo>
                <a:lnTo>
                  <a:pt x="9723" y="279026"/>
                </a:lnTo>
                <a:lnTo>
                  <a:pt x="3192" y="289008"/>
                </a:lnTo>
                <a:lnTo>
                  <a:pt x="75" y="300398"/>
                </a:lnTo>
                <a:lnTo>
                  <a:pt x="608" y="312303"/>
                </a:lnTo>
                <a:lnTo>
                  <a:pt x="5029" y="323826"/>
                </a:lnTo>
                <a:lnTo>
                  <a:pt x="12345" y="332862"/>
                </a:lnTo>
                <a:lnTo>
                  <a:pt x="22329" y="339386"/>
                </a:lnTo>
                <a:lnTo>
                  <a:pt x="33716" y="342498"/>
                </a:lnTo>
                <a:lnTo>
                  <a:pt x="45619" y="341962"/>
                </a:lnTo>
                <a:lnTo>
                  <a:pt x="57150" y="337542"/>
                </a:lnTo>
                <a:lnTo>
                  <a:pt x="342168" y="171274"/>
                </a:lnTo>
                <a:lnTo>
                  <a:pt x="57150" y="5036"/>
                </a:lnTo>
                <a:lnTo>
                  <a:pt x="46325" y="766"/>
                </a:lnTo>
                <a:lnTo>
                  <a:pt x="34420" y="0"/>
                </a:lnTo>
                <a:close/>
              </a:path>
            </a:pathLst>
          </a:custGeom>
          <a:solidFill>
            <a:srgbClr val="008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7" name="object 29"/>
          <p:cNvSpPr>
            <a:spLocks/>
          </p:cNvSpPr>
          <p:nvPr/>
        </p:nvSpPr>
        <p:spPr bwMode="auto">
          <a:xfrm>
            <a:off x="9094788" y="4805363"/>
            <a:ext cx="3168650" cy="1152525"/>
          </a:xfrm>
          <a:custGeom>
            <a:avLst/>
            <a:gdLst>
              <a:gd name="T0" fmla="*/ 0 w 3168650"/>
              <a:gd name="T1" fmla="*/ 192023 h 1152525"/>
              <a:gd name="T2" fmla="*/ 5581 w 3168650"/>
              <a:gd name="T3" fmla="*/ 145882 h 1152525"/>
              <a:gd name="T4" fmla="*/ 21435 w 3168650"/>
              <a:gd name="T5" fmla="*/ 103783 h 1152525"/>
              <a:gd name="T6" fmla="*/ 46227 w 3168650"/>
              <a:gd name="T7" fmla="*/ 67061 h 1152525"/>
              <a:gd name="T8" fmla="*/ 78622 w 3168650"/>
              <a:gd name="T9" fmla="*/ 37052 h 1152525"/>
              <a:gd name="T10" fmla="*/ 117284 w 3168650"/>
              <a:gd name="T11" fmla="*/ 15091 h 1152525"/>
              <a:gd name="T12" fmla="*/ 160879 w 3168650"/>
              <a:gd name="T13" fmla="*/ 2513 h 1152525"/>
              <a:gd name="T14" fmla="*/ 192023 w 3168650"/>
              <a:gd name="T15" fmla="*/ 0 h 1152525"/>
              <a:gd name="T16" fmla="*/ 2976341 w 3168650"/>
              <a:gd name="T17" fmla="*/ 0 h 1152525"/>
              <a:gd name="T18" fmla="*/ 3022483 w 3168650"/>
              <a:gd name="T19" fmla="*/ 5581 h 1152525"/>
              <a:gd name="T20" fmla="*/ 3064582 w 3168650"/>
              <a:gd name="T21" fmla="*/ 21435 h 1152525"/>
              <a:gd name="T22" fmla="*/ 3101303 w 3168650"/>
              <a:gd name="T23" fmla="*/ 46227 h 1152525"/>
              <a:gd name="T24" fmla="*/ 3131312 w 3168650"/>
              <a:gd name="T25" fmla="*/ 78622 h 1152525"/>
              <a:gd name="T26" fmla="*/ 3153273 w 3168650"/>
              <a:gd name="T27" fmla="*/ 117284 h 1152525"/>
              <a:gd name="T28" fmla="*/ 3165851 w 3168650"/>
              <a:gd name="T29" fmla="*/ 160879 h 1152525"/>
              <a:gd name="T30" fmla="*/ 3168365 w 3168650"/>
              <a:gd name="T31" fmla="*/ 192023 h 1152525"/>
              <a:gd name="T32" fmla="*/ 3168365 w 3168650"/>
              <a:gd name="T33" fmla="*/ 960119 h 1152525"/>
              <a:gd name="T34" fmla="*/ 3162784 w 3168650"/>
              <a:gd name="T35" fmla="*/ 1006261 h 1152525"/>
              <a:gd name="T36" fmla="*/ 3146929 w 3168650"/>
              <a:gd name="T37" fmla="*/ 1048360 h 1152525"/>
              <a:gd name="T38" fmla="*/ 3122137 w 3168650"/>
              <a:gd name="T39" fmla="*/ 1085082 h 1152525"/>
              <a:gd name="T40" fmla="*/ 3089743 w 3168650"/>
              <a:gd name="T41" fmla="*/ 1115091 h 1152525"/>
              <a:gd name="T42" fmla="*/ 3051080 w 3168650"/>
              <a:gd name="T43" fmla="*/ 1137052 h 1152525"/>
              <a:gd name="T44" fmla="*/ 3007485 w 3168650"/>
              <a:gd name="T45" fmla="*/ 1149630 h 1152525"/>
              <a:gd name="T46" fmla="*/ 2976341 w 3168650"/>
              <a:gd name="T47" fmla="*/ 1152143 h 1152525"/>
              <a:gd name="T48" fmla="*/ 192023 w 3168650"/>
              <a:gd name="T49" fmla="*/ 1152143 h 1152525"/>
              <a:gd name="T50" fmla="*/ 145882 w 3168650"/>
              <a:gd name="T51" fmla="*/ 1146562 h 1152525"/>
              <a:gd name="T52" fmla="*/ 103783 w 3168650"/>
              <a:gd name="T53" fmla="*/ 1130708 h 1152525"/>
              <a:gd name="T54" fmla="*/ 67061 w 3168650"/>
              <a:gd name="T55" fmla="*/ 1105916 h 1152525"/>
              <a:gd name="T56" fmla="*/ 37052 w 3168650"/>
              <a:gd name="T57" fmla="*/ 1073521 h 1152525"/>
              <a:gd name="T58" fmla="*/ 15091 w 3168650"/>
              <a:gd name="T59" fmla="*/ 1034859 h 1152525"/>
              <a:gd name="T60" fmla="*/ 2513 w 3168650"/>
              <a:gd name="T61" fmla="*/ 991264 h 1152525"/>
              <a:gd name="T62" fmla="*/ 0 w 3168650"/>
              <a:gd name="T63" fmla="*/ 960119 h 1152525"/>
              <a:gd name="T64" fmla="*/ 0 w 3168650"/>
              <a:gd name="T65" fmla="*/ 192023 h 1152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168650" h="1152525">
                <a:moveTo>
                  <a:pt x="0" y="192023"/>
                </a:moveTo>
                <a:lnTo>
                  <a:pt x="5581" y="145882"/>
                </a:lnTo>
                <a:lnTo>
                  <a:pt x="21435" y="103783"/>
                </a:lnTo>
                <a:lnTo>
                  <a:pt x="46227" y="67061"/>
                </a:lnTo>
                <a:lnTo>
                  <a:pt x="78622" y="37052"/>
                </a:lnTo>
                <a:lnTo>
                  <a:pt x="117284" y="15091"/>
                </a:lnTo>
                <a:lnTo>
                  <a:pt x="160879" y="2513"/>
                </a:lnTo>
                <a:lnTo>
                  <a:pt x="192023" y="0"/>
                </a:lnTo>
                <a:lnTo>
                  <a:pt x="2976341" y="0"/>
                </a:lnTo>
                <a:lnTo>
                  <a:pt x="3022483" y="5581"/>
                </a:lnTo>
                <a:lnTo>
                  <a:pt x="3064582" y="21435"/>
                </a:lnTo>
                <a:lnTo>
                  <a:pt x="3101303" y="46227"/>
                </a:lnTo>
                <a:lnTo>
                  <a:pt x="3131312" y="78622"/>
                </a:lnTo>
                <a:lnTo>
                  <a:pt x="3153273" y="117284"/>
                </a:lnTo>
                <a:lnTo>
                  <a:pt x="3165851" y="160879"/>
                </a:lnTo>
                <a:lnTo>
                  <a:pt x="3168365" y="192023"/>
                </a:lnTo>
                <a:lnTo>
                  <a:pt x="3168365" y="960119"/>
                </a:lnTo>
                <a:lnTo>
                  <a:pt x="3162784" y="1006261"/>
                </a:lnTo>
                <a:lnTo>
                  <a:pt x="3146929" y="1048360"/>
                </a:lnTo>
                <a:lnTo>
                  <a:pt x="3122137" y="1085082"/>
                </a:lnTo>
                <a:lnTo>
                  <a:pt x="3089743" y="1115091"/>
                </a:lnTo>
                <a:lnTo>
                  <a:pt x="3051080" y="1137052"/>
                </a:lnTo>
                <a:lnTo>
                  <a:pt x="3007485" y="1149630"/>
                </a:lnTo>
                <a:lnTo>
                  <a:pt x="2976341" y="1152143"/>
                </a:lnTo>
                <a:lnTo>
                  <a:pt x="192023" y="1152143"/>
                </a:lnTo>
                <a:lnTo>
                  <a:pt x="145882" y="1146562"/>
                </a:lnTo>
                <a:lnTo>
                  <a:pt x="103783" y="1130708"/>
                </a:lnTo>
                <a:lnTo>
                  <a:pt x="67061" y="1105916"/>
                </a:lnTo>
                <a:lnTo>
                  <a:pt x="37052" y="1073521"/>
                </a:lnTo>
                <a:lnTo>
                  <a:pt x="15091" y="1034859"/>
                </a:lnTo>
                <a:lnTo>
                  <a:pt x="2513" y="991264"/>
                </a:lnTo>
                <a:lnTo>
                  <a:pt x="0" y="960119"/>
                </a:lnTo>
                <a:lnTo>
                  <a:pt x="0" y="192023"/>
                </a:lnTo>
                <a:close/>
              </a:path>
            </a:pathLst>
          </a:custGeom>
          <a:noFill/>
          <a:ln w="761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8" name="object 30"/>
          <p:cNvSpPr>
            <a:spLocks/>
          </p:cNvSpPr>
          <p:nvPr/>
        </p:nvSpPr>
        <p:spPr bwMode="auto">
          <a:xfrm>
            <a:off x="8609013" y="5281613"/>
            <a:ext cx="341312" cy="342900"/>
          </a:xfrm>
          <a:custGeom>
            <a:avLst/>
            <a:gdLst>
              <a:gd name="T0" fmla="*/ 34421 w 342265"/>
              <a:gd name="T1" fmla="*/ 0 h 342900"/>
              <a:gd name="T2" fmla="*/ 771 w 342265"/>
              <a:gd name="T3" fmla="*/ 29520 h 342900"/>
              <a:gd name="T4" fmla="*/ 0 w 342265"/>
              <a:gd name="T5" fmla="*/ 41434 h 342900"/>
              <a:gd name="T6" fmla="*/ 2891 w 342265"/>
              <a:gd name="T7" fmla="*/ 52889 h 342900"/>
              <a:gd name="T8" fmla="*/ 9213 w 342265"/>
              <a:gd name="T9" fmla="*/ 62990 h 342900"/>
              <a:gd name="T10" fmla="*/ 18733 w 342265"/>
              <a:gd name="T11" fmla="*/ 70842 h 342900"/>
              <a:gd name="T12" fmla="*/ 190915 w 342265"/>
              <a:gd name="T13" fmla="*/ 171305 h 342900"/>
              <a:gd name="T14" fmla="*/ 18733 w 342265"/>
              <a:gd name="T15" fmla="*/ 271736 h 342900"/>
              <a:gd name="T16" fmla="*/ 9718 w 342265"/>
              <a:gd name="T17" fmla="*/ 279032 h 342900"/>
              <a:gd name="T18" fmla="*/ 3191 w 342265"/>
              <a:gd name="T19" fmla="*/ 289018 h 342900"/>
              <a:gd name="T20" fmla="*/ 77 w 342265"/>
              <a:gd name="T21" fmla="*/ 300410 h 342900"/>
              <a:gd name="T22" fmla="*/ 608 w 342265"/>
              <a:gd name="T23" fmla="*/ 312319 h 342900"/>
              <a:gd name="T24" fmla="*/ 5017 w 342265"/>
              <a:gd name="T25" fmla="*/ 323857 h 342900"/>
              <a:gd name="T26" fmla="*/ 12326 w 342265"/>
              <a:gd name="T27" fmla="*/ 332881 h 342900"/>
              <a:gd name="T28" fmla="*/ 22317 w 342265"/>
              <a:gd name="T29" fmla="*/ 339402 h 342900"/>
              <a:gd name="T30" fmla="*/ 33711 w 342265"/>
              <a:gd name="T31" fmla="*/ 342508 h 342900"/>
              <a:gd name="T32" fmla="*/ 45616 w 342265"/>
              <a:gd name="T33" fmla="*/ 341966 h 342900"/>
              <a:gd name="T34" fmla="*/ 57138 w 342265"/>
              <a:gd name="T35" fmla="*/ 337542 h 342900"/>
              <a:gd name="T36" fmla="*/ 342157 w 342265"/>
              <a:gd name="T37" fmla="*/ 171305 h 342900"/>
              <a:gd name="T38" fmla="*/ 57138 w 342265"/>
              <a:gd name="T39" fmla="*/ 5036 h 342900"/>
              <a:gd name="T40" fmla="*/ 46325 w 342265"/>
              <a:gd name="T41" fmla="*/ 766 h 342900"/>
              <a:gd name="T42" fmla="*/ 34421 w 342265"/>
              <a:gd name="T43" fmla="*/ 0 h 3429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42265" h="342900">
                <a:moveTo>
                  <a:pt x="34421" y="0"/>
                </a:moveTo>
                <a:lnTo>
                  <a:pt x="771" y="29520"/>
                </a:lnTo>
                <a:lnTo>
                  <a:pt x="0" y="41434"/>
                </a:lnTo>
                <a:lnTo>
                  <a:pt x="2891" y="52889"/>
                </a:lnTo>
                <a:lnTo>
                  <a:pt x="9213" y="62990"/>
                </a:lnTo>
                <a:lnTo>
                  <a:pt x="18733" y="70842"/>
                </a:lnTo>
                <a:lnTo>
                  <a:pt x="190915" y="171305"/>
                </a:lnTo>
                <a:lnTo>
                  <a:pt x="18733" y="271736"/>
                </a:lnTo>
                <a:lnTo>
                  <a:pt x="9718" y="279032"/>
                </a:lnTo>
                <a:lnTo>
                  <a:pt x="3191" y="289018"/>
                </a:lnTo>
                <a:lnTo>
                  <a:pt x="77" y="300410"/>
                </a:lnTo>
                <a:lnTo>
                  <a:pt x="608" y="312319"/>
                </a:lnTo>
                <a:lnTo>
                  <a:pt x="5017" y="323857"/>
                </a:lnTo>
                <a:lnTo>
                  <a:pt x="12326" y="332881"/>
                </a:lnTo>
                <a:lnTo>
                  <a:pt x="22317" y="339402"/>
                </a:lnTo>
                <a:lnTo>
                  <a:pt x="33711" y="342508"/>
                </a:lnTo>
                <a:lnTo>
                  <a:pt x="45616" y="341966"/>
                </a:lnTo>
                <a:lnTo>
                  <a:pt x="57138" y="337542"/>
                </a:lnTo>
                <a:lnTo>
                  <a:pt x="342157" y="171305"/>
                </a:lnTo>
                <a:lnTo>
                  <a:pt x="57138" y="5036"/>
                </a:lnTo>
                <a:lnTo>
                  <a:pt x="46325" y="766"/>
                </a:lnTo>
                <a:lnTo>
                  <a:pt x="34421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99" name="object 31"/>
          <p:cNvSpPr>
            <a:spLocks/>
          </p:cNvSpPr>
          <p:nvPr/>
        </p:nvSpPr>
        <p:spPr bwMode="auto">
          <a:xfrm>
            <a:off x="8086725" y="5813425"/>
            <a:ext cx="882650" cy="882650"/>
          </a:xfrm>
          <a:custGeom>
            <a:avLst/>
            <a:gdLst>
              <a:gd name="T0" fmla="*/ 0 w 882650"/>
              <a:gd name="T1" fmla="*/ 0 h 882650"/>
              <a:gd name="T2" fmla="*/ 882395 w 882650"/>
              <a:gd name="T3" fmla="*/ 882365 h 88265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882650" h="882650">
                <a:moveTo>
                  <a:pt x="0" y="0"/>
                </a:moveTo>
                <a:lnTo>
                  <a:pt x="882395" y="882365"/>
                </a:lnTo>
              </a:path>
            </a:pathLst>
          </a:custGeom>
          <a:noFill/>
          <a:ln w="76199">
            <a:solidFill>
              <a:srgbClr val="04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0" name="object 32"/>
          <p:cNvSpPr>
            <a:spLocks/>
          </p:cNvSpPr>
          <p:nvPr/>
        </p:nvSpPr>
        <p:spPr bwMode="auto">
          <a:xfrm>
            <a:off x="8675688" y="6400800"/>
            <a:ext cx="347662" cy="349250"/>
          </a:xfrm>
          <a:custGeom>
            <a:avLst/>
            <a:gdLst>
              <a:gd name="T0" fmla="*/ 38472 w 347979"/>
              <a:gd name="T1" fmla="*/ 188468 h 347979"/>
              <a:gd name="T2" fmla="*/ 1265 w 347979"/>
              <a:gd name="T3" fmla="*/ 216860 h 347979"/>
              <a:gd name="T4" fmla="*/ 0 w 347979"/>
              <a:gd name="T5" fmla="*/ 226196 h 347979"/>
              <a:gd name="T6" fmla="*/ 1939 w 347979"/>
              <a:gd name="T7" fmla="*/ 238561 h 347979"/>
              <a:gd name="T8" fmla="*/ 7673 w 347979"/>
              <a:gd name="T9" fmla="*/ 249487 h 347979"/>
              <a:gd name="T10" fmla="*/ 16668 w 347979"/>
              <a:gd name="T11" fmla="*/ 258070 h 347979"/>
              <a:gd name="T12" fmla="*/ 28392 w 347979"/>
              <a:gd name="T13" fmla="*/ 263403 h 347979"/>
              <a:gd name="T14" fmla="*/ 347517 w 347979"/>
              <a:gd name="T15" fmla="*/ 347382 h 347979"/>
              <a:gd name="T16" fmla="*/ 319368 w 347979"/>
              <a:gd name="T17" fmla="*/ 240452 h 347979"/>
              <a:gd name="T18" fmla="*/ 240563 w 347979"/>
              <a:gd name="T19" fmla="*/ 240452 h 347979"/>
              <a:gd name="T20" fmla="*/ 47808 w 347979"/>
              <a:gd name="T21" fmla="*/ 189733 h 347979"/>
              <a:gd name="T22" fmla="*/ 38472 w 347979"/>
              <a:gd name="T23" fmla="*/ 188468 h 347979"/>
              <a:gd name="T24" fmla="*/ 229840 w 347979"/>
              <a:gd name="T25" fmla="*/ 0 h 347979"/>
              <a:gd name="T26" fmla="*/ 191744 w 347979"/>
              <a:gd name="T27" fmla="*/ 22774 h 347979"/>
              <a:gd name="T28" fmla="*/ 188705 w 347979"/>
              <a:gd name="T29" fmla="*/ 34829 h 347979"/>
              <a:gd name="T30" fmla="*/ 189844 w 347979"/>
              <a:gd name="T31" fmla="*/ 47666 h 347979"/>
              <a:gd name="T32" fmla="*/ 240563 w 347979"/>
              <a:gd name="T33" fmla="*/ 240452 h 347979"/>
              <a:gd name="T34" fmla="*/ 319368 w 347979"/>
              <a:gd name="T35" fmla="*/ 240452 h 347979"/>
              <a:gd name="T36" fmla="*/ 263515 w 347979"/>
              <a:gd name="T37" fmla="*/ 28280 h 347979"/>
              <a:gd name="T38" fmla="*/ 229840 w 347979"/>
              <a:gd name="T39" fmla="*/ 0 h 3479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47979" h="347979">
                <a:moveTo>
                  <a:pt x="38472" y="188468"/>
                </a:moveTo>
                <a:lnTo>
                  <a:pt x="1265" y="216860"/>
                </a:lnTo>
                <a:lnTo>
                  <a:pt x="0" y="226196"/>
                </a:lnTo>
                <a:lnTo>
                  <a:pt x="1939" y="238561"/>
                </a:lnTo>
                <a:lnTo>
                  <a:pt x="7673" y="249487"/>
                </a:lnTo>
                <a:lnTo>
                  <a:pt x="16668" y="258070"/>
                </a:lnTo>
                <a:lnTo>
                  <a:pt x="28392" y="263403"/>
                </a:lnTo>
                <a:lnTo>
                  <a:pt x="347517" y="347382"/>
                </a:lnTo>
                <a:lnTo>
                  <a:pt x="319368" y="240452"/>
                </a:lnTo>
                <a:lnTo>
                  <a:pt x="240563" y="240452"/>
                </a:lnTo>
                <a:lnTo>
                  <a:pt x="47808" y="189733"/>
                </a:lnTo>
                <a:lnTo>
                  <a:pt x="38472" y="188468"/>
                </a:lnTo>
                <a:close/>
              </a:path>
              <a:path w="347979" h="347979">
                <a:moveTo>
                  <a:pt x="229840" y="0"/>
                </a:moveTo>
                <a:lnTo>
                  <a:pt x="191744" y="22774"/>
                </a:lnTo>
                <a:lnTo>
                  <a:pt x="188705" y="34829"/>
                </a:lnTo>
                <a:lnTo>
                  <a:pt x="189844" y="47666"/>
                </a:lnTo>
                <a:lnTo>
                  <a:pt x="240563" y="240452"/>
                </a:lnTo>
                <a:lnTo>
                  <a:pt x="319368" y="240452"/>
                </a:lnTo>
                <a:lnTo>
                  <a:pt x="263515" y="28280"/>
                </a:lnTo>
                <a:lnTo>
                  <a:pt x="229840" y="0"/>
                </a:lnTo>
                <a:close/>
              </a:path>
            </a:pathLst>
          </a:custGeom>
          <a:solidFill>
            <a:srgbClr val="0433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1" name="object 33"/>
          <p:cNvSpPr>
            <a:spLocks/>
          </p:cNvSpPr>
          <p:nvPr/>
        </p:nvSpPr>
        <p:spPr bwMode="auto">
          <a:xfrm>
            <a:off x="669925" y="6172200"/>
            <a:ext cx="7129463" cy="2089150"/>
          </a:xfrm>
          <a:custGeom>
            <a:avLst/>
            <a:gdLst>
              <a:gd name="T0" fmla="*/ 0 w 7129145"/>
              <a:gd name="T1" fmla="*/ 2088224 h 2088515"/>
              <a:gd name="T2" fmla="*/ 7128784 w 7129145"/>
              <a:gd name="T3" fmla="*/ 2088224 h 2088515"/>
              <a:gd name="T4" fmla="*/ 7128784 w 7129145"/>
              <a:gd name="T5" fmla="*/ 0 h 2088515"/>
              <a:gd name="T6" fmla="*/ 0 w 7129145"/>
              <a:gd name="T7" fmla="*/ 0 h 2088515"/>
              <a:gd name="T8" fmla="*/ 0 w 7129145"/>
              <a:gd name="T9" fmla="*/ 2088224 h 20885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129145" h="2088515">
                <a:moveTo>
                  <a:pt x="0" y="2088224"/>
                </a:moveTo>
                <a:lnTo>
                  <a:pt x="7128784" y="2088224"/>
                </a:lnTo>
                <a:lnTo>
                  <a:pt x="7128784" y="0"/>
                </a:lnTo>
                <a:lnTo>
                  <a:pt x="0" y="0"/>
                </a:lnTo>
                <a:lnTo>
                  <a:pt x="0" y="20882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2" name="object 34"/>
          <p:cNvSpPr>
            <a:spLocks/>
          </p:cNvSpPr>
          <p:nvPr/>
        </p:nvSpPr>
        <p:spPr bwMode="auto">
          <a:xfrm>
            <a:off x="8086725" y="5164138"/>
            <a:ext cx="936625" cy="1657350"/>
          </a:xfrm>
          <a:custGeom>
            <a:avLst/>
            <a:gdLst>
              <a:gd name="T0" fmla="*/ 0 w 936625"/>
              <a:gd name="T1" fmla="*/ 1656182 h 1656715"/>
              <a:gd name="T2" fmla="*/ 936104 w 936625"/>
              <a:gd name="T3" fmla="*/ 1656182 h 1656715"/>
              <a:gd name="T4" fmla="*/ 936104 w 936625"/>
              <a:gd name="T5" fmla="*/ 0 h 1656715"/>
              <a:gd name="T6" fmla="*/ 0 w 936625"/>
              <a:gd name="T7" fmla="*/ 0 h 1656715"/>
              <a:gd name="T8" fmla="*/ 0 w 936625"/>
              <a:gd name="T9" fmla="*/ 1656182 h 1656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6625" h="1656715">
                <a:moveTo>
                  <a:pt x="0" y="1656182"/>
                </a:moveTo>
                <a:lnTo>
                  <a:pt x="936104" y="1656182"/>
                </a:lnTo>
                <a:lnTo>
                  <a:pt x="936104" y="0"/>
                </a:lnTo>
                <a:lnTo>
                  <a:pt x="0" y="0"/>
                </a:lnTo>
                <a:lnTo>
                  <a:pt x="0" y="1656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3" name="object 35"/>
          <p:cNvSpPr>
            <a:spLocks/>
          </p:cNvSpPr>
          <p:nvPr/>
        </p:nvSpPr>
        <p:spPr bwMode="auto">
          <a:xfrm>
            <a:off x="3189288" y="3940175"/>
            <a:ext cx="4897437" cy="2160588"/>
          </a:xfrm>
          <a:custGeom>
            <a:avLst/>
            <a:gdLst>
              <a:gd name="T0" fmla="*/ 0 w 4897120"/>
              <a:gd name="T1" fmla="*/ 2160245 h 2160270"/>
              <a:gd name="T2" fmla="*/ 4896550 w 4897120"/>
              <a:gd name="T3" fmla="*/ 2160245 h 2160270"/>
              <a:gd name="T4" fmla="*/ 4896550 w 4897120"/>
              <a:gd name="T5" fmla="*/ 0 h 2160270"/>
              <a:gd name="T6" fmla="*/ 0 w 4897120"/>
              <a:gd name="T7" fmla="*/ 0 h 2160270"/>
              <a:gd name="T8" fmla="*/ 0 w 4897120"/>
              <a:gd name="T9" fmla="*/ 2160245 h 2160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97120" h="2160270">
                <a:moveTo>
                  <a:pt x="0" y="2160245"/>
                </a:moveTo>
                <a:lnTo>
                  <a:pt x="4896550" y="2160245"/>
                </a:lnTo>
                <a:lnTo>
                  <a:pt x="4896550" y="0"/>
                </a:lnTo>
                <a:lnTo>
                  <a:pt x="0" y="0"/>
                </a:lnTo>
                <a:lnTo>
                  <a:pt x="0" y="21602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4" name="object 36"/>
          <p:cNvSpPr>
            <a:spLocks/>
          </p:cNvSpPr>
          <p:nvPr/>
        </p:nvSpPr>
        <p:spPr bwMode="auto">
          <a:xfrm>
            <a:off x="9023350" y="4589463"/>
            <a:ext cx="3311525" cy="1655762"/>
          </a:xfrm>
          <a:custGeom>
            <a:avLst/>
            <a:gdLst>
              <a:gd name="T0" fmla="*/ 0 w 3312795"/>
              <a:gd name="T1" fmla="*/ 1656182 h 1656714"/>
              <a:gd name="T2" fmla="*/ 3312352 w 3312795"/>
              <a:gd name="T3" fmla="*/ 1656182 h 1656714"/>
              <a:gd name="T4" fmla="*/ 3312352 w 3312795"/>
              <a:gd name="T5" fmla="*/ 0 h 1656714"/>
              <a:gd name="T6" fmla="*/ 0 w 3312795"/>
              <a:gd name="T7" fmla="*/ 0 h 1656714"/>
              <a:gd name="T8" fmla="*/ 0 w 3312795"/>
              <a:gd name="T9" fmla="*/ 1656182 h 1656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12795" h="1656714">
                <a:moveTo>
                  <a:pt x="0" y="1656182"/>
                </a:moveTo>
                <a:lnTo>
                  <a:pt x="3312352" y="1656182"/>
                </a:lnTo>
                <a:lnTo>
                  <a:pt x="3312352" y="0"/>
                </a:lnTo>
                <a:lnTo>
                  <a:pt x="0" y="0"/>
                </a:lnTo>
                <a:lnTo>
                  <a:pt x="0" y="16561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205" name="object 37"/>
          <p:cNvSpPr>
            <a:spLocks/>
          </p:cNvSpPr>
          <p:nvPr/>
        </p:nvSpPr>
        <p:spPr bwMode="auto">
          <a:xfrm>
            <a:off x="7797800" y="6821488"/>
            <a:ext cx="4178300" cy="1368425"/>
          </a:xfrm>
          <a:custGeom>
            <a:avLst/>
            <a:gdLst>
              <a:gd name="T0" fmla="*/ 0 w 4177029"/>
              <a:gd name="T1" fmla="*/ 1368146 h 1368425"/>
              <a:gd name="T2" fmla="*/ 4176460 w 4177029"/>
              <a:gd name="T3" fmla="*/ 1368146 h 1368425"/>
              <a:gd name="T4" fmla="*/ 4176460 w 4177029"/>
              <a:gd name="T5" fmla="*/ 0 h 1368425"/>
              <a:gd name="T6" fmla="*/ 0 w 4177029"/>
              <a:gd name="T7" fmla="*/ 0 h 1368425"/>
              <a:gd name="T8" fmla="*/ 0 w 4177029"/>
              <a:gd name="T9" fmla="*/ 1368146 h 1368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77029" h="1368425">
                <a:moveTo>
                  <a:pt x="0" y="1368146"/>
                </a:moveTo>
                <a:lnTo>
                  <a:pt x="4176460" y="1368146"/>
                </a:lnTo>
                <a:lnTo>
                  <a:pt x="4176460" y="0"/>
                </a:lnTo>
                <a:lnTo>
                  <a:pt x="0" y="0"/>
                </a:lnTo>
                <a:lnTo>
                  <a:pt x="0" y="13681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8" name="object 38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48399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/>
              <a:t>Whic</a:t>
            </a:r>
            <a:r>
              <a:rPr spc="-25" dirty="0"/>
              <a:t>h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30" dirty="0"/>
              <a:t>d</a:t>
            </a:r>
            <a:r>
              <a:rPr dirty="0"/>
              <a:t>ataset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to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assembl</a:t>
            </a:r>
            <a:r>
              <a:rPr spc="-5" dirty="0"/>
              <a:t>e</a:t>
            </a:r>
            <a:r>
              <a:rPr spc="-25" dirty="0"/>
              <a:t>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31369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30" dirty="0"/>
              <a:t>How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can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you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5" dirty="0"/>
              <a:t>kno</a:t>
            </a:r>
            <a:r>
              <a:rPr spc="-30" dirty="0"/>
              <a:t>w?</a:t>
            </a:r>
            <a:r>
              <a:rPr dirty="0"/>
              <a:t>: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Kmer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dirty="0"/>
              <a:t>c</a:t>
            </a:r>
            <a:r>
              <a:rPr spc="-30" dirty="0"/>
              <a:t>oun</a:t>
            </a:r>
            <a:r>
              <a:rPr spc="-15" dirty="0"/>
              <a:t>t</a:t>
            </a:r>
            <a:r>
              <a:rPr spc="-25" dirty="0"/>
              <a:t>ing</a:t>
            </a:r>
          </a:p>
        </p:txBody>
      </p:sp>
      <p:sp>
        <p:nvSpPr>
          <p:cNvPr id="8196" name="object 4"/>
          <p:cNvSpPr>
            <a:spLocks/>
          </p:cNvSpPr>
          <p:nvPr/>
        </p:nvSpPr>
        <p:spPr bwMode="auto">
          <a:xfrm>
            <a:off x="1749425" y="1952625"/>
            <a:ext cx="0" cy="4437063"/>
          </a:xfrm>
          <a:custGeom>
            <a:avLst/>
            <a:gdLst>
              <a:gd name="T0" fmla="*/ 0 h 4436745"/>
              <a:gd name="T1" fmla="*/ 4436638 h 44367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36745">
                <a:moveTo>
                  <a:pt x="0" y="0"/>
                </a:moveTo>
                <a:lnTo>
                  <a:pt x="0" y="44366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7" name="object 5"/>
          <p:cNvSpPr>
            <a:spLocks/>
          </p:cNvSpPr>
          <p:nvPr/>
        </p:nvSpPr>
        <p:spPr bwMode="auto">
          <a:xfrm>
            <a:off x="1749425" y="1952625"/>
            <a:ext cx="0" cy="4437063"/>
          </a:xfrm>
          <a:custGeom>
            <a:avLst/>
            <a:gdLst>
              <a:gd name="T0" fmla="*/ 0 h 4436745"/>
              <a:gd name="T1" fmla="*/ 4436638 h 44367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36745">
                <a:moveTo>
                  <a:pt x="0" y="0"/>
                </a:moveTo>
                <a:lnTo>
                  <a:pt x="0" y="4436638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8" name="object 6"/>
          <p:cNvSpPr>
            <a:spLocks/>
          </p:cNvSpPr>
          <p:nvPr/>
        </p:nvSpPr>
        <p:spPr bwMode="auto">
          <a:xfrm>
            <a:off x="1893888" y="4506913"/>
            <a:ext cx="0" cy="1882775"/>
          </a:xfrm>
          <a:custGeom>
            <a:avLst/>
            <a:gdLst>
              <a:gd name="T0" fmla="*/ 0 h 1882139"/>
              <a:gd name="T1" fmla="*/ 1881560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199" name="object 7"/>
          <p:cNvSpPr>
            <a:spLocks/>
          </p:cNvSpPr>
          <p:nvPr/>
        </p:nvSpPr>
        <p:spPr bwMode="auto">
          <a:xfrm>
            <a:off x="1893888" y="4506913"/>
            <a:ext cx="0" cy="1882775"/>
          </a:xfrm>
          <a:custGeom>
            <a:avLst/>
            <a:gdLst>
              <a:gd name="T0" fmla="*/ 0 h 1882139"/>
              <a:gd name="T1" fmla="*/ 1881560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60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0" name="object 8"/>
          <p:cNvSpPr>
            <a:spLocks/>
          </p:cNvSpPr>
          <p:nvPr/>
        </p:nvSpPr>
        <p:spPr bwMode="auto">
          <a:xfrm>
            <a:off x="2046288" y="5327650"/>
            <a:ext cx="0" cy="1062038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1" name="object 9"/>
          <p:cNvSpPr>
            <a:spLocks/>
          </p:cNvSpPr>
          <p:nvPr/>
        </p:nvSpPr>
        <p:spPr bwMode="auto">
          <a:xfrm>
            <a:off x="2046288" y="5327650"/>
            <a:ext cx="0" cy="1062038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2" name="object 10"/>
          <p:cNvSpPr>
            <a:spLocks/>
          </p:cNvSpPr>
          <p:nvPr/>
        </p:nvSpPr>
        <p:spPr bwMode="auto">
          <a:xfrm>
            <a:off x="2198688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3" name="object 11"/>
          <p:cNvSpPr>
            <a:spLocks/>
          </p:cNvSpPr>
          <p:nvPr/>
        </p:nvSpPr>
        <p:spPr bwMode="auto">
          <a:xfrm>
            <a:off x="2198688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4" name="object 12"/>
          <p:cNvSpPr>
            <a:spLocks/>
          </p:cNvSpPr>
          <p:nvPr/>
        </p:nvSpPr>
        <p:spPr bwMode="auto">
          <a:xfrm>
            <a:off x="2351088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5" name="object 13"/>
          <p:cNvSpPr>
            <a:spLocks/>
          </p:cNvSpPr>
          <p:nvPr/>
        </p:nvSpPr>
        <p:spPr bwMode="auto">
          <a:xfrm>
            <a:off x="2351088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6" name="object 14"/>
          <p:cNvSpPr>
            <a:spLocks/>
          </p:cNvSpPr>
          <p:nvPr/>
        </p:nvSpPr>
        <p:spPr bwMode="auto">
          <a:xfrm>
            <a:off x="2470150" y="6245225"/>
            <a:ext cx="0" cy="144463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7" name="object 15"/>
          <p:cNvSpPr>
            <a:spLocks/>
          </p:cNvSpPr>
          <p:nvPr/>
        </p:nvSpPr>
        <p:spPr bwMode="auto">
          <a:xfrm>
            <a:off x="2432050" y="6245225"/>
            <a:ext cx="76200" cy="144463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8" name="object 16"/>
          <p:cNvSpPr>
            <a:spLocks/>
          </p:cNvSpPr>
          <p:nvPr/>
        </p:nvSpPr>
        <p:spPr bwMode="auto">
          <a:xfrm>
            <a:off x="2622550" y="6249988"/>
            <a:ext cx="0" cy="144462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09" name="object 17"/>
          <p:cNvSpPr>
            <a:spLocks/>
          </p:cNvSpPr>
          <p:nvPr/>
        </p:nvSpPr>
        <p:spPr bwMode="auto">
          <a:xfrm>
            <a:off x="2584450" y="6249988"/>
            <a:ext cx="76200" cy="144462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0" name="object 18"/>
          <p:cNvSpPr>
            <a:spLocks/>
          </p:cNvSpPr>
          <p:nvPr/>
        </p:nvSpPr>
        <p:spPr bwMode="auto">
          <a:xfrm>
            <a:off x="27749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1" name="object 19"/>
          <p:cNvSpPr>
            <a:spLocks/>
          </p:cNvSpPr>
          <p:nvPr/>
        </p:nvSpPr>
        <p:spPr bwMode="auto">
          <a:xfrm>
            <a:off x="27749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2" name="object 20"/>
          <p:cNvSpPr>
            <a:spLocks/>
          </p:cNvSpPr>
          <p:nvPr/>
        </p:nvSpPr>
        <p:spPr bwMode="auto">
          <a:xfrm>
            <a:off x="32321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3" name="object 21"/>
          <p:cNvSpPr>
            <a:spLocks/>
          </p:cNvSpPr>
          <p:nvPr/>
        </p:nvSpPr>
        <p:spPr bwMode="auto">
          <a:xfrm>
            <a:off x="32321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4" name="object 22"/>
          <p:cNvSpPr>
            <a:spLocks/>
          </p:cNvSpPr>
          <p:nvPr/>
        </p:nvSpPr>
        <p:spPr bwMode="auto">
          <a:xfrm>
            <a:off x="33845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5" name="object 23"/>
          <p:cNvSpPr>
            <a:spLocks/>
          </p:cNvSpPr>
          <p:nvPr/>
        </p:nvSpPr>
        <p:spPr bwMode="auto">
          <a:xfrm>
            <a:off x="33845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6" name="object 24"/>
          <p:cNvSpPr>
            <a:spLocks/>
          </p:cNvSpPr>
          <p:nvPr/>
        </p:nvSpPr>
        <p:spPr bwMode="auto">
          <a:xfrm>
            <a:off x="35369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7" name="object 25"/>
          <p:cNvSpPr>
            <a:spLocks/>
          </p:cNvSpPr>
          <p:nvPr/>
        </p:nvSpPr>
        <p:spPr bwMode="auto">
          <a:xfrm>
            <a:off x="35369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8" name="object 26"/>
          <p:cNvSpPr>
            <a:spLocks/>
          </p:cNvSpPr>
          <p:nvPr/>
        </p:nvSpPr>
        <p:spPr bwMode="auto">
          <a:xfrm>
            <a:off x="36893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19" name="object 27"/>
          <p:cNvSpPr>
            <a:spLocks/>
          </p:cNvSpPr>
          <p:nvPr/>
        </p:nvSpPr>
        <p:spPr bwMode="auto">
          <a:xfrm>
            <a:off x="368935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0" name="object 28"/>
          <p:cNvSpPr>
            <a:spLocks/>
          </p:cNvSpPr>
          <p:nvPr/>
        </p:nvSpPr>
        <p:spPr bwMode="auto">
          <a:xfrm>
            <a:off x="43053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1" name="object 29"/>
          <p:cNvSpPr>
            <a:spLocks/>
          </p:cNvSpPr>
          <p:nvPr/>
        </p:nvSpPr>
        <p:spPr bwMode="auto">
          <a:xfrm>
            <a:off x="43053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2" name="object 30"/>
          <p:cNvSpPr>
            <a:spLocks/>
          </p:cNvSpPr>
          <p:nvPr/>
        </p:nvSpPr>
        <p:spPr bwMode="auto">
          <a:xfrm>
            <a:off x="46101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3" name="object 31"/>
          <p:cNvSpPr>
            <a:spLocks/>
          </p:cNvSpPr>
          <p:nvPr/>
        </p:nvSpPr>
        <p:spPr bwMode="auto">
          <a:xfrm>
            <a:off x="46101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4" name="object 32"/>
          <p:cNvSpPr>
            <a:spLocks/>
          </p:cNvSpPr>
          <p:nvPr/>
        </p:nvSpPr>
        <p:spPr bwMode="auto">
          <a:xfrm>
            <a:off x="50673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5" name="object 33"/>
          <p:cNvSpPr>
            <a:spLocks/>
          </p:cNvSpPr>
          <p:nvPr/>
        </p:nvSpPr>
        <p:spPr bwMode="auto">
          <a:xfrm>
            <a:off x="50673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6" name="object 34"/>
          <p:cNvSpPr>
            <a:spLocks/>
          </p:cNvSpPr>
          <p:nvPr/>
        </p:nvSpPr>
        <p:spPr bwMode="auto">
          <a:xfrm>
            <a:off x="52197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7" name="object 35"/>
          <p:cNvSpPr>
            <a:spLocks/>
          </p:cNvSpPr>
          <p:nvPr/>
        </p:nvSpPr>
        <p:spPr bwMode="auto">
          <a:xfrm>
            <a:off x="5219700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8" name="object 36"/>
          <p:cNvSpPr>
            <a:spLocks/>
          </p:cNvSpPr>
          <p:nvPr/>
        </p:nvSpPr>
        <p:spPr bwMode="auto">
          <a:xfrm>
            <a:off x="1677988" y="6389688"/>
            <a:ext cx="3744912" cy="0"/>
          </a:xfrm>
          <a:custGeom>
            <a:avLst/>
            <a:gdLst>
              <a:gd name="T0" fmla="*/ 3744406 w 3744595"/>
              <a:gd name="T1" fmla="*/ 0 w 37445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4595">
                <a:moveTo>
                  <a:pt x="3744406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29" name="object 37"/>
          <p:cNvSpPr>
            <a:spLocks/>
          </p:cNvSpPr>
          <p:nvPr/>
        </p:nvSpPr>
        <p:spPr bwMode="auto">
          <a:xfrm>
            <a:off x="1677988" y="6389688"/>
            <a:ext cx="3744912" cy="0"/>
          </a:xfrm>
          <a:custGeom>
            <a:avLst/>
            <a:gdLst>
              <a:gd name="T0" fmla="*/ 3744406 w 3744595"/>
              <a:gd name="T1" fmla="*/ 0 w 37445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4595">
                <a:moveTo>
                  <a:pt x="3744406" y="0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0" name="object 38"/>
          <p:cNvSpPr>
            <a:spLocks/>
          </p:cNvSpPr>
          <p:nvPr/>
        </p:nvSpPr>
        <p:spPr bwMode="auto">
          <a:xfrm>
            <a:off x="1677988" y="1924050"/>
            <a:ext cx="0" cy="4481513"/>
          </a:xfrm>
          <a:custGeom>
            <a:avLst/>
            <a:gdLst>
              <a:gd name="T0" fmla="*/ 0 h 4481830"/>
              <a:gd name="T1" fmla="*/ 4481474 h 44818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81830">
                <a:moveTo>
                  <a:pt x="0" y="0"/>
                </a:moveTo>
                <a:lnTo>
                  <a:pt x="0" y="44814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1" name="object 39"/>
          <p:cNvSpPr>
            <a:spLocks/>
          </p:cNvSpPr>
          <p:nvPr/>
        </p:nvSpPr>
        <p:spPr bwMode="auto">
          <a:xfrm>
            <a:off x="1677988" y="1924050"/>
            <a:ext cx="0" cy="4481513"/>
          </a:xfrm>
          <a:custGeom>
            <a:avLst/>
            <a:gdLst>
              <a:gd name="T0" fmla="*/ 0 h 4481830"/>
              <a:gd name="T1" fmla="*/ 4481474 h 44818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81830">
                <a:moveTo>
                  <a:pt x="0" y="0"/>
                </a:moveTo>
                <a:lnTo>
                  <a:pt x="0" y="4481474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2" name="object 40"/>
          <p:cNvSpPr>
            <a:spLocks/>
          </p:cNvSpPr>
          <p:nvPr/>
        </p:nvSpPr>
        <p:spPr bwMode="auto">
          <a:xfrm>
            <a:off x="6862763" y="1952625"/>
            <a:ext cx="0" cy="4437063"/>
          </a:xfrm>
          <a:custGeom>
            <a:avLst/>
            <a:gdLst>
              <a:gd name="T0" fmla="*/ 0 h 4436745"/>
              <a:gd name="T1" fmla="*/ 4436638 h 44367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36745">
                <a:moveTo>
                  <a:pt x="0" y="0"/>
                </a:moveTo>
                <a:lnTo>
                  <a:pt x="0" y="4436638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3" name="object 41"/>
          <p:cNvSpPr>
            <a:spLocks/>
          </p:cNvSpPr>
          <p:nvPr/>
        </p:nvSpPr>
        <p:spPr bwMode="auto">
          <a:xfrm>
            <a:off x="6862763" y="1952625"/>
            <a:ext cx="0" cy="4437063"/>
          </a:xfrm>
          <a:custGeom>
            <a:avLst/>
            <a:gdLst>
              <a:gd name="T0" fmla="*/ 0 h 4436745"/>
              <a:gd name="T1" fmla="*/ 4436638 h 44367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36745">
                <a:moveTo>
                  <a:pt x="0" y="0"/>
                </a:moveTo>
                <a:lnTo>
                  <a:pt x="0" y="4436638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4" name="object 42"/>
          <p:cNvSpPr>
            <a:spLocks/>
          </p:cNvSpPr>
          <p:nvPr/>
        </p:nvSpPr>
        <p:spPr bwMode="auto">
          <a:xfrm>
            <a:off x="7007225" y="4506913"/>
            <a:ext cx="0" cy="1882775"/>
          </a:xfrm>
          <a:custGeom>
            <a:avLst/>
            <a:gdLst>
              <a:gd name="T0" fmla="*/ 0 h 1882139"/>
              <a:gd name="T1" fmla="*/ 1881560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6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5" name="object 43"/>
          <p:cNvSpPr>
            <a:spLocks/>
          </p:cNvSpPr>
          <p:nvPr/>
        </p:nvSpPr>
        <p:spPr bwMode="auto">
          <a:xfrm>
            <a:off x="7007225" y="4506913"/>
            <a:ext cx="0" cy="1882775"/>
          </a:xfrm>
          <a:custGeom>
            <a:avLst/>
            <a:gdLst>
              <a:gd name="T0" fmla="*/ 0 h 1882139"/>
              <a:gd name="T1" fmla="*/ 1881560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60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6" name="object 44"/>
          <p:cNvSpPr>
            <a:spLocks/>
          </p:cNvSpPr>
          <p:nvPr/>
        </p:nvSpPr>
        <p:spPr bwMode="auto">
          <a:xfrm>
            <a:off x="7159625" y="5327650"/>
            <a:ext cx="0" cy="1062038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7" name="object 45"/>
          <p:cNvSpPr>
            <a:spLocks/>
          </p:cNvSpPr>
          <p:nvPr/>
        </p:nvSpPr>
        <p:spPr bwMode="auto">
          <a:xfrm>
            <a:off x="7159625" y="5327650"/>
            <a:ext cx="0" cy="1062038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8" name="object 46"/>
          <p:cNvSpPr>
            <a:spLocks/>
          </p:cNvSpPr>
          <p:nvPr/>
        </p:nvSpPr>
        <p:spPr bwMode="auto">
          <a:xfrm>
            <a:off x="7312025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39" name="object 47"/>
          <p:cNvSpPr>
            <a:spLocks/>
          </p:cNvSpPr>
          <p:nvPr/>
        </p:nvSpPr>
        <p:spPr bwMode="auto">
          <a:xfrm>
            <a:off x="7312025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0" name="object 48"/>
          <p:cNvSpPr>
            <a:spLocks/>
          </p:cNvSpPr>
          <p:nvPr/>
        </p:nvSpPr>
        <p:spPr bwMode="auto">
          <a:xfrm>
            <a:off x="7464425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1" name="object 49"/>
          <p:cNvSpPr>
            <a:spLocks/>
          </p:cNvSpPr>
          <p:nvPr/>
        </p:nvSpPr>
        <p:spPr bwMode="auto">
          <a:xfrm>
            <a:off x="7464425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2" name="object 50"/>
          <p:cNvSpPr>
            <a:spLocks/>
          </p:cNvSpPr>
          <p:nvPr/>
        </p:nvSpPr>
        <p:spPr bwMode="auto">
          <a:xfrm>
            <a:off x="7581900" y="6245225"/>
            <a:ext cx="0" cy="144463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3" name="object 51"/>
          <p:cNvSpPr>
            <a:spLocks/>
          </p:cNvSpPr>
          <p:nvPr/>
        </p:nvSpPr>
        <p:spPr bwMode="auto">
          <a:xfrm>
            <a:off x="7543800" y="6245225"/>
            <a:ext cx="76200" cy="144463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4" name="object 52"/>
          <p:cNvSpPr>
            <a:spLocks/>
          </p:cNvSpPr>
          <p:nvPr/>
        </p:nvSpPr>
        <p:spPr bwMode="auto">
          <a:xfrm>
            <a:off x="7734300" y="6249988"/>
            <a:ext cx="0" cy="144462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5" name="object 53"/>
          <p:cNvSpPr>
            <a:spLocks/>
          </p:cNvSpPr>
          <p:nvPr/>
        </p:nvSpPr>
        <p:spPr bwMode="auto">
          <a:xfrm>
            <a:off x="7696200" y="6249988"/>
            <a:ext cx="76200" cy="144462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6" name="object 54"/>
          <p:cNvSpPr>
            <a:spLocks/>
          </p:cNvSpPr>
          <p:nvPr/>
        </p:nvSpPr>
        <p:spPr bwMode="auto">
          <a:xfrm>
            <a:off x="788670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7" name="object 55"/>
          <p:cNvSpPr>
            <a:spLocks/>
          </p:cNvSpPr>
          <p:nvPr/>
        </p:nvSpPr>
        <p:spPr bwMode="auto">
          <a:xfrm>
            <a:off x="788670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8" name="object 56"/>
          <p:cNvSpPr>
            <a:spLocks/>
          </p:cNvSpPr>
          <p:nvPr/>
        </p:nvSpPr>
        <p:spPr bwMode="auto">
          <a:xfrm>
            <a:off x="803910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49" name="object 57"/>
          <p:cNvSpPr>
            <a:spLocks/>
          </p:cNvSpPr>
          <p:nvPr/>
        </p:nvSpPr>
        <p:spPr bwMode="auto">
          <a:xfrm>
            <a:off x="8039100" y="6245225"/>
            <a:ext cx="0" cy="157163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0" name="object 58"/>
          <p:cNvSpPr>
            <a:spLocks/>
          </p:cNvSpPr>
          <p:nvPr/>
        </p:nvSpPr>
        <p:spPr bwMode="auto">
          <a:xfrm>
            <a:off x="10260013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1" name="object 59"/>
          <p:cNvSpPr>
            <a:spLocks/>
          </p:cNvSpPr>
          <p:nvPr/>
        </p:nvSpPr>
        <p:spPr bwMode="auto">
          <a:xfrm>
            <a:off x="10260013" y="6238875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2" name="object 60"/>
          <p:cNvSpPr>
            <a:spLocks/>
          </p:cNvSpPr>
          <p:nvPr/>
        </p:nvSpPr>
        <p:spPr bwMode="auto">
          <a:xfrm>
            <a:off x="6789738" y="1924050"/>
            <a:ext cx="0" cy="4481513"/>
          </a:xfrm>
          <a:custGeom>
            <a:avLst/>
            <a:gdLst>
              <a:gd name="T0" fmla="*/ 0 h 4481830"/>
              <a:gd name="T1" fmla="*/ 4481474 h 44818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81830">
                <a:moveTo>
                  <a:pt x="0" y="0"/>
                </a:moveTo>
                <a:lnTo>
                  <a:pt x="0" y="448147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3" name="object 61"/>
          <p:cNvSpPr>
            <a:spLocks/>
          </p:cNvSpPr>
          <p:nvPr/>
        </p:nvSpPr>
        <p:spPr bwMode="auto">
          <a:xfrm>
            <a:off x="6789738" y="1924050"/>
            <a:ext cx="0" cy="4481513"/>
          </a:xfrm>
          <a:custGeom>
            <a:avLst/>
            <a:gdLst>
              <a:gd name="T0" fmla="*/ 0 h 4481830"/>
              <a:gd name="T1" fmla="*/ 4481474 h 448183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4481830">
                <a:moveTo>
                  <a:pt x="0" y="0"/>
                </a:moveTo>
                <a:lnTo>
                  <a:pt x="0" y="4481474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2" name="object 62"/>
          <p:cNvSpPr txBox="1"/>
          <p:nvPr/>
        </p:nvSpPr>
        <p:spPr>
          <a:xfrm>
            <a:off x="7589838" y="6573838"/>
            <a:ext cx="1958975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Kmer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abundance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8255" name="object 63"/>
          <p:cNvSpPr>
            <a:spLocks/>
          </p:cNvSpPr>
          <p:nvPr/>
        </p:nvSpPr>
        <p:spPr bwMode="auto">
          <a:xfrm>
            <a:off x="9239250" y="4500563"/>
            <a:ext cx="0" cy="1881187"/>
          </a:xfrm>
          <a:custGeom>
            <a:avLst/>
            <a:gdLst>
              <a:gd name="T0" fmla="*/ 0 h 1882139"/>
              <a:gd name="T1" fmla="*/ 1881591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91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6" name="object 64"/>
          <p:cNvSpPr>
            <a:spLocks/>
          </p:cNvSpPr>
          <p:nvPr/>
        </p:nvSpPr>
        <p:spPr bwMode="auto">
          <a:xfrm>
            <a:off x="9239250" y="4500563"/>
            <a:ext cx="0" cy="1881187"/>
          </a:xfrm>
          <a:custGeom>
            <a:avLst/>
            <a:gdLst>
              <a:gd name="T0" fmla="*/ 0 h 1882139"/>
              <a:gd name="T1" fmla="*/ 1881591 h 188213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882139">
                <a:moveTo>
                  <a:pt x="0" y="0"/>
                </a:moveTo>
                <a:lnTo>
                  <a:pt x="0" y="1881591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7" name="object 65"/>
          <p:cNvSpPr>
            <a:spLocks/>
          </p:cNvSpPr>
          <p:nvPr/>
        </p:nvSpPr>
        <p:spPr bwMode="auto">
          <a:xfrm>
            <a:off x="9391650" y="5319713"/>
            <a:ext cx="0" cy="1062037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8" name="object 66"/>
          <p:cNvSpPr>
            <a:spLocks/>
          </p:cNvSpPr>
          <p:nvPr/>
        </p:nvSpPr>
        <p:spPr bwMode="auto">
          <a:xfrm>
            <a:off x="9391650" y="5319713"/>
            <a:ext cx="0" cy="1062037"/>
          </a:xfrm>
          <a:custGeom>
            <a:avLst/>
            <a:gdLst>
              <a:gd name="T0" fmla="*/ 0 h 1062354"/>
              <a:gd name="T1" fmla="*/ 1062106 h 106235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062354">
                <a:moveTo>
                  <a:pt x="0" y="0"/>
                </a:moveTo>
                <a:lnTo>
                  <a:pt x="0" y="1062106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59" name="object 67"/>
          <p:cNvSpPr>
            <a:spLocks/>
          </p:cNvSpPr>
          <p:nvPr/>
        </p:nvSpPr>
        <p:spPr bwMode="auto">
          <a:xfrm>
            <a:off x="9544050" y="5835650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0" name="object 68"/>
          <p:cNvSpPr>
            <a:spLocks/>
          </p:cNvSpPr>
          <p:nvPr/>
        </p:nvSpPr>
        <p:spPr bwMode="auto">
          <a:xfrm>
            <a:off x="9544050" y="5835650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1" name="object 69"/>
          <p:cNvSpPr>
            <a:spLocks/>
          </p:cNvSpPr>
          <p:nvPr/>
        </p:nvSpPr>
        <p:spPr bwMode="auto">
          <a:xfrm>
            <a:off x="9696450" y="6096000"/>
            <a:ext cx="0" cy="279400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2" name="object 70"/>
          <p:cNvSpPr>
            <a:spLocks/>
          </p:cNvSpPr>
          <p:nvPr/>
        </p:nvSpPr>
        <p:spPr bwMode="auto">
          <a:xfrm>
            <a:off x="9696450" y="6096000"/>
            <a:ext cx="0" cy="279400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3" name="object 71"/>
          <p:cNvSpPr>
            <a:spLocks/>
          </p:cNvSpPr>
          <p:nvPr/>
        </p:nvSpPr>
        <p:spPr bwMode="auto">
          <a:xfrm>
            <a:off x="9815513" y="6230938"/>
            <a:ext cx="0" cy="144462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4" name="object 72"/>
          <p:cNvSpPr>
            <a:spLocks/>
          </p:cNvSpPr>
          <p:nvPr/>
        </p:nvSpPr>
        <p:spPr bwMode="auto">
          <a:xfrm>
            <a:off x="9777413" y="6230938"/>
            <a:ext cx="76200" cy="144462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5" name="object 73"/>
          <p:cNvSpPr>
            <a:spLocks/>
          </p:cNvSpPr>
          <p:nvPr/>
        </p:nvSpPr>
        <p:spPr bwMode="auto">
          <a:xfrm>
            <a:off x="9967913" y="6224588"/>
            <a:ext cx="0" cy="142875"/>
          </a:xfrm>
          <a:custGeom>
            <a:avLst/>
            <a:gdLst>
              <a:gd name="T0" fmla="*/ 0 h 143510"/>
              <a:gd name="T1" fmla="*/ 143499 h 143510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3510">
                <a:moveTo>
                  <a:pt x="0" y="0"/>
                </a:moveTo>
                <a:lnTo>
                  <a:pt x="0" y="143499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6" name="object 74"/>
          <p:cNvSpPr>
            <a:spLocks/>
          </p:cNvSpPr>
          <p:nvPr/>
        </p:nvSpPr>
        <p:spPr bwMode="auto">
          <a:xfrm>
            <a:off x="9929813" y="6224588"/>
            <a:ext cx="76200" cy="142875"/>
          </a:xfrm>
          <a:custGeom>
            <a:avLst/>
            <a:gdLst>
              <a:gd name="T0" fmla="*/ 0 w 76200"/>
              <a:gd name="T1" fmla="*/ 143499 h 143510"/>
              <a:gd name="T2" fmla="*/ 76199 w 76200"/>
              <a:gd name="T3" fmla="*/ 143499 h 143510"/>
              <a:gd name="T4" fmla="*/ 76199 w 76200"/>
              <a:gd name="T5" fmla="*/ 0 h 143510"/>
              <a:gd name="T6" fmla="*/ 0 w 76200"/>
              <a:gd name="T7" fmla="*/ 0 h 143510"/>
              <a:gd name="T8" fmla="*/ 0 w 76200"/>
              <a:gd name="T9" fmla="*/ 143499 h 143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3510">
                <a:moveTo>
                  <a:pt x="0" y="143499"/>
                </a:moveTo>
                <a:lnTo>
                  <a:pt x="76199" y="143499"/>
                </a:lnTo>
                <a:lnTo>
                  <a:pt x="76199" y="0"/>
                </a:lnTo>
                <a:lnTo>
                  <a:pt x="0" y="0"/>
                </a:lnTo>
                <a:lnTo>
                  <a:pt x="0" y="143499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7" name="object 75"/>
          <p:cNvSpPr>
            <a:spLocks/>
          </p:cNvSpPr>
          <p:nvPr/>
        </p:nvSpPr>
        <p:spPr bwMode="auto">
          <a:xfrm>
            <a:off x="10120313" y="6218238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68" name="object 76"/>
          <p:cNvSpPr>
            <a:spLocks/>
          </p:cNvSpPr>
          <p:nvPr/>
        </p:nvSpPr>
        <p:spPr bwMode="auto">
          <a:xfrm>
            <a:off x="10120313" y="6218238"/>
            <a:ext cx="0" cy="158750"/>
          </a:xfrm>
          <a:custGeom>
            <a:avLst/>
            <a:gdLst>
              <a:gd name="T0" fmla="*/ 0 h 158114"/>
              <a:gd name="T1" fmla="*/ 157855 h 15811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58114">
                <a:moveTo>
                  <a:pt x="0" y="0"/>
                </a:moveTo>
                <a:lnTo>
                  <a:pt x="0" y="157855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7" name="object 77"/>
          <p:cNvSpPr txBox="1"/>
          <p:nvPr/>
        </p:nvSpPr>
        <p:spPr>
          <a:xfrm>
            <a:off x="2476500" y="6573838"/>
            <a:ext cx="1960563" cy="2794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Kmer</a:t>
            </a:r>
            <a:r>
              <a:rPr sz="2000" spc="55" dirty="0">
                <a:latin typeface="Times New Roman"/>
                <a:ea typeface="+mn-ea"/>
                <a:cs typeface="Times New Roman"/>
              </a:rPr>
              <a:t> </a:t>
            </a:r>
            <a:r>
              <a:rPr sz="2000" dirty="0">
                <a:latin typeface="Arial"/>
                <a:ea typeface="+mn-ea"/>
                <a:cs typeface="Arial"/>
              </a:rPr>
              <a:t>abundance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1214930" y="3647204"/>
            <a:ext cx="279400" cy="6470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count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6327497" y="3575195"/>
            <a:ext cx="279400" cy="647065"/>
          </a:xfrm>
          <a:prstGeom prst="rect">
            <a:avLst/>
          </a:prstGeom>
        </p:spPr>
        <p:txBody>
          <a:bodyPr vert="vert270"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2000" dirty="0">
                <a:latin typeface="Arial"/>
                <a:ea typeface="+mn-ea"/>
                <a:cs typeface="Arial"/>
              </a:rPr>
              <a:t>count</a:t>
            </a:r>
            <a:endParaRPr sz="2000">
              <a:latin typeface="Arial"/>
              <a:ea typeface="+mn-ea"/>
              <a:cs typeface="Arial"/>
            </a:endParaRPr>
          </a:p>
        </p:txBody>
      </p:sp>
      <p:sp>
        <p:nvSpPr>
          <p:cNvPr id="8272" name="object 80"/>
          <p:cNvSpPr>
            <a:spLocks/>
          </p:cNvSpPr>
          <p:nvPr/>
        </p:nvSpPr>
        <p:spPr bwMode="auto">
          <a:xfrm>
            <a:off x="8191500" y="6251575"/>
            <a:ext cx="0" cy="144463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3" name="object 81"/>
          <p:cNvSpPr>
            <a:spLocks/>
          </p:cNvSpPr>
          <p:nvPr/>
        </p:nvSpPr>
        <p:spPr bwMode="auto">
          <a:xfrm>
            <a:off x="8153400" y="6251575"/>
            <a:ext cx="76200" cy="144463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4" name="object 82"/>
          <p:cNvSpPr>
            <a:spLocks/>
          </p:cNvSpPr>
          <p:nvPr/>
        </p:nvSpPr>
        <p:spPr bwMode="auto">
          <a:xfrm>
            <a:off x="8343900" y="6245225"/>
            <a:ext cx="0" cy="144463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5" name="object 83"/>
          <p:cNvSpPr>
            <a:spLocks/>
          </p:cNvSpPr>
          <p:nvPr/>
        </p:nvSpPr>
        <p:spPr bwMode="auto">
          <a:xfrm>
            <a:off x="8305800" y="6245225"/>
            <a:ext cx="76200" cy="144463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6" name="object 84"/>
          <p:cNvSpPr>
            <a:spLocks/>
          </p:cNvSpPr>
          <p:nvPr/>
        </p:nvSpPr>
        <p:spPr bwMode="auto">
          <a:xfrm>
            <a:off x="8496300" y="6245225"/>
            <a:ext cx="0" cy="144463"/>
          </a:xfrm>
          <a:custGeom>
            <a:avLst/>
            <a:gdLst>
              <a:gd name="T0" fmla="*/ 0 h 144145"/>
              <a:gd name="T1" fmla="*/ 143530 h 14414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44145">
                <a:moveTo>
                  <a:pt x="0" y="0"/>
                </a:moveTo>
                <a:lnTo>
                  <a:pt x="0" y="14353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7" name="object 85"/>
          <p:cNvSpPr>
            <a:spLocks/>
          </p:cNvSpPr>
          <p:nvPr/>
        </p:nvSpPr>
        <p:spPr bwMode="auto">
          <a:xfrm>
            <a:off x="8458200" y="6245225"/>
            <a:ext cx="76200" cy="144463"/>
          </a:xfrm>
          <a:custGeom>
            <a:avLst/>
            <a:gdLst>
              <a:gd name="T0" fmla="*/ 0 w 76200"/>
              <a:gd name="T1" fmla="*/ 143530 h 144145"/>
              <a:gd name="T2" fmla="*/ 76199 w 76200"/>
              <a:gd name="T3" fmla="*/ 143530 h 144145"/>
              <a:gd name="T4" fmla="*/ 76199 w 76200"/>
              <a:gd name="T5" fmla="*/ 0 h 144145"/>
              <a:gd name="T6" fmla="*/ 0 w 76200"/>
              <a:gd name="T7" fmla="*/ 0 h 144145"/>
              <a:gd name="T8" fmla="*/ 0 w 76200"/>
              <a:gd name="T9" fmla="*/ 143530 h 144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6200" h="144145">
                <a:moveTo>
                  <a:pt x="0" y="143530"/>
                </a:moveTo>
                <a:lnTo>
                  <a:pt x="76199" y="143530"/>
                </a:lnTo>
                <a:lnTo>
                  <a:pt x="76199" y="0"/>
                </a:lnTo>
                <a:lnTo>
                  <a:pt x="0" y="0"/>
                </a:lnTo>
                <a:lnTo>
                  <a:pt x="0" y="143530"/>
                </a:lnTo>
                <a:close/>
              </a:path>
            </a:pathLst>
          </a:custGeom>
          <a:solidFill>
            <a:srgbClr val="41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8" name="object 86"/>
          <p:cNvSpPr>
            <a:spLocks/>
          </p:cNvSpPr>
          <p:nvPr/>
        </p:nvSpPr>
        <p:spPr bwMode="auto">
          <a:xfrm>
            <a:off x="8648700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79" name="object 87"/>
          <p:cNvSpPr>
            <a:spLocks/>
          </p:cNvSpPr>
          <p:nvPr/>
        </p:nvSpPr>
        <p:spPr bwMode="auto">
          <a:xfrm>
            <a:off x="8648700" y="6108700"/>
            <a:ext cx="0" cy="280988"/>
          </a:xfrm>
          <a:custGeom>
            <a:avLst/>
            <a:gdLst>
              <a:gd name="T0" fmla="*/ 0 h 280035"/>
              <a:gd name="T1" fmla="*/ 279684 h 280035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280035">
                <a:moveTo>
                  <a:pt x="0" y="0"/>
                </a:moveTo>
                <a:lnTo>
                  <a:pt x="0" y="279684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0" name="object 88"/>
          <p:cNvSpPr>
            <a:spLocks/>
          </p:cNvSpPr>
          <p:nvPr/>
        </p:nvSpPr>
        <p:spPr bwMode="auto">
          <a:xfrm>
            <a:off x="8801100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1" name="object 89"/>
          <p:cNvSpPr>
            <a:spLocks/>
          </p:cNvSpPr>
          <p:nvPr/>
        </p:nvSpPr>
        <p:spPr bwMode="auto">
          <a:xfrm>
            <a:off x="8801100" y="5843588"/>
            <a:ext cx="0" cy="546100"/>
          </a:xfrm>
          <a:custGeom>
            <a:avLst/>
            <a:gdLst>
              <a:gd name="T0" fmla="*/ 0 h 545464"/>
              <a:gd name="T1" fmla="*/ 545043 h 54546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545464">
                <a:moveTo>
                  <a:pt x="0" y="0"/>
                </a:moveTo>
                <a:lnTo>
                  <a:pt x="0" y="545043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2" name="object 90"/>
          <p:cNvSpPr>
            <a:spLocks/>
          </p:cNvSpPr>
          <p:nvPr/>
        </p:nvSpPr>
        <p:spPr bwMode="auto">
          <a:xfrm>
            <a:off x="8953500" y="5511800"/>
            <a:ext cx="0" cy="877888"/>
          </a:xfrm>
          <a:custGeom>
            <a:avLst/>
            <a:gdLst>
              <a:gd name="T0" fmla="*/ 0 h 878204"/>
              <a:gd name="T1" fmla="*/ 877763 h 87820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78204">
                <a:moveTo>
                  <a:pt x="0" y="0"/>
                </a:moveTo>
                <a:lnTo>
                  <a:pt x="0" y="877763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3" name="object 91"/>
          <p:cNvSpPr>
            <a:spLocks/>
          </p:cNvSpPr>
          <p:nvPr/>
        </p:nvSpPr>
        <p:spPr bwMode="auto">
          <a:xfrm>
            <a:off x="8953500" y="5511800"/>
            <a:ext cx="0" cy="877888"/>
          </a:xfrm>
          <a:custGeom>
            <a:avLst/>
            <a:gdLst>
              <a:gd name="T0" fmla="*/ 0 h 878204"/>
              <a:gd name="T1" fmla="*/ 877763 h 878204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878204">
                <a:moveTo>
                  <a:pt x="0" y="0"/>
                </a:moveTo>
                <a:lnTo>
                  <a:pt x="0" y="877763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4" name="object 92"/>
          <p:cNvSpPr>
            <a:spLocks/>
          </p:cNvSpPr>
          <p:nvPr/>
        </p:nvSpPr>
        <p:spPr bwMode="auto">
          <a:xfrm>
            <a:off x="9094788" y="4660900"/>
            <a:ext cx="0" cy="1711325"/>
          </a:xfrm>
          <a:custGeom>
            <a:avLst/>
            <a:gdLst>
              <a:gd name="T0" fmla="*/ 0 h 1710689"/>
              <a:gd name="T1" fmla="*/ 1710537 h 171068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710689">
                <a:moveTo>
                  <a:pt x="0" y="0"/>
                </a:moveTo>
                <a:lnTo>
                  <a:pt x="0" y="1710537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5" name="object 93"/>
          <p:cNvSpPr>
            <a:spLocks/>
          </p:cNvSpPr>
          <p:nvPr/>
        </p:nvSpPr>
        <p:spPr bwMode="auto">
          <a:xfrm>
            <a:off x="9094788" y="4660900"/>
            <a:ext cx="0" cy="1711325"/>
          </a:xfrm>
          <a:custGeom>
            <a:avLst/>
            <a:gdLst>
              <a:gd name="T0" fmla="*/ 0 h 1710689"/>
              <a:gd name="T1" fmla="*/ 1710537 h 1710689"/>
            </a:gdLst>
            <a:ahLst/>
            <a:cxnLst>
              <a:cxn ang="0">
                <a:pos x="0" y="T0"/>
              </a:cxn>
              <a:cxn ang="0">
                <a:pos x="0" y="T1"/>
              </a:cxn>
            </a:cxnLst>
            <a:rect l="0" t="0" r="r" b="b"/>
            <a:pathLst>
              <a:path h="1710689">
                <a:moveTo>
                  <a:pt x="0" y="0"/>
                </a:moveTo>
                <a:lnTo>
                  <a:pt x="0" y="1710537"/>
                </a:lnTo>
              </a:path>
            </a:pathLst>
          </a:custGeom>
          <a:noFill/>
          <a:ln w="76199">
            <a:solidFill>
              <a:srgbClr val="418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6" name="object 94"/>
          <p:cNvSpPr>
            <a:spLocks/>
          </p:cNvSpPr>
          <p:nvPr/>
        </p:nvSpPr>
        <p:spPr bwMode="auto">
          <a:xfrm>
            <a:off x="6789738" y="6389688"/>
            <a:ext cx="3744912" cy="0"/>
          </a:xfrm>
          <a:custGeom>
            <a:avLst/>
            <a:gdLst>
              <a:gd name="T0" fmla="*/ 3744406 w 3744595"/>
              <a:gd name="T1" fmla="*/ 0 w 37445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4595">
                <a:moveTo>
                  <a:pt x="3744406" y="0"/>
                </a:move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8287" name="object 95"/>
          <p:cNvSpPr>
            <a:spLocks/>
          </p:cNvSpPr>
          <p:nvPr/>
        </p:nvSpPr>
        <p:spPr bwMode="auto">
          <a:xfrm>
            <a:off x="6789738" y="6389688"/>
            <a:ext cx="3744912" cy="0"/>
          </a:xfrm>
          <a:custGeom>
            <a:avLst/>
            <a:gdLst>
              <a:gd name="T0" fmla="*/ 3744406 w 3744595"/>
              <a:gd name="T1" fmla="*/ 0 w 3744595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3744595">
                <a:moveTo>
                  <a:pt x="3744406" y="0"/>
                </a:moveTo>
                <a:lnTo>
                  <a:pt x="0" y="0"/>
                </a:lnTo>
              </a:path>
            </a:pathLst>
          </a:custGeom>
          <a:noFill/>
          <a:ln w="38099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marL="800227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pc="-25" dirty="0"/>
              <a:t>Thi</a:t>
            </a:r>
            <a:r>
              <a:rPr spc="-20" dirty="0"/>
              <a:t>s</a:t>
            </a:r>
            <a:r>
              <a:rPr spc="95" dirty="0">
                <a:latin typeface="Times New Roman"/>
                <a:cs typeface="Times New Roman"/>
              </a:rPr>
              <a:t> </a:t>
            </a:r>
            <a:r>
              <a:rPr spc="-20" dirty="0"/>
              <a:t>morning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468688" y="2106613"/>
            <a:ext cx="1924050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 indent="22225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Short</a:t>
            </a:r>
            <a:r>
              <a:rPr lang="x-none" altLang="x-none" sz="3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intro</a:t>
            </a:r>
            <a:r>
              <a:rPr lang="x-none" altLang="x-none" sz="3200">
                <a:solidFill>
                  <a:srgbClr val="0000FF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Assembly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490913" y="3567113"/>
            <a:ext cx="5199062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Data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quality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check,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preprocessing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and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assembly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9225" name="object 9"/>
          <p:cNvSpPr txBox="1">
            <a:spLocks noChangeArrowheads="1"/>
          </p:cNvSpPr>
          <p:nvPr/>
        </p:nvSpPr>
        <p:spPr bwMode="auto">
          <a:xfrm>
            <a:off x="3490913" y="5027613"/>
            <a:ext cx="13827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r>
              <a:rPr lang="x-none" altLang="x-none" sz="3200">
                <a:solidFill>
                  <a:srgbClr val="0000FF"/>
                </a:solidFill>
                <a:latin typeface="Arial" charset="0"/>
              </a:rPr>
              <a:t>Binning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490913" y="6005513"/>
            <a:ext cx="4929187" cy="91440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>
              <a:lnSpc>
                <a:spcPts val="3800"/>
              </a:lnSpc>
            </a:pP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Binning: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sequencing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depth,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GC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content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and</a:t>
            </a:r>
            <a:r>
              <a:rPr lang="x-none" altLang="x-none" sz="3200">
                <a:solidFill>
                  <a:srgbClr val="008000"/>
                </a:solidFill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x-none" altLang="x-none" sz="3200">
                <a:solidFill>
                  <a:srgbClr val="008000"/>
                </a:solidFill>
                <a:latin typeface="Arial" charset="0"/>
              </a:rPr>
              <a:t>ESOM</a:t>
            </a:r>
            <a:endParaRPr lang="x-none" altLang="x-none" sz="3200">
              <a:latin typeface="Arial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90913" y="7466013"/>
            <a:ext cx="6283325" cy="431800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3200" spc="-2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Que</a:t>
            </a:r>
            <a:r>
              <a:rPr sz="3200" spc="-15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stions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and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concluding</a:t>
            </a:r>
            <a:r>
              <a:rPr sz="3200" spc="85" dirty="0">
                <a:solidFill>
                  <a:srgbClr val="008000"/>
                </a:solidFill>
                <a:latin typeface="Times New Roman"/>
                <a:ea typeface="+mn-ea"/>
                <a:cs typeface="Times New Roman"/>
              </a:rPr>
              <a:t> </a:t>
            </a:r>
            <a:r>
              <a:rPr sz="3200" dirty="0">
                <a:solidFill>
                  <a:srgbClr val="008000"/>
                </a:solidFill>
                <a:latin typeface="Arial"/>
                <a:ea typeface="+mn-ea"/>
                <a:cs typeface="Arial"/>
              </a:rPr>
              <a:t>remarks</a:t>
            </a:r>
            <a:endParaRPr sz="32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object 3"/>
          <p:cNvSpPr>
            <a:spLocks/>
          </p:cNvSpPr>
          <p:nvPr/>
        </p:nvSpPr>
        <p:spPr bwMode="auto">
          <a:xfrm>
            <a:off x="0" y="8483600"/>
            <a:ext cx="13003213" cy="0"/>
          </a:xfrm>
          <a:custGeom>
            <a:avLst/>
            <a:gdLst>
              <a:gd name="T0" fmla="*/ 0 w 13003530"/>
              <a:gd name="T1" fmla="*/ 13003194 w 13003530"/>
            </a:gdLst>
            <a:ahLst/>
            <a:cxnLst>
              <a:cxn ang="0">
                <a:pos x="T0" y="0"/>
              </a:cxn>
              <a:cxn ang="0">
                <a:pos x="T1" y="0"/>
              </a:cxn>
            </a:cxnLst>
            <a:rect l="0" t="0" r="r" b="b"/>
            <a:pathLst>
              <a:path w="13003530">
                <a:moveTo>
                  <a:pt x="0" y="0"/>
                </a:moveTo>
                <a:lnTo>
                  <a:pt x="13003194" y="0"/>
                </a:lnTo>
              </a:path>
            </a:pathLst>
          </a:custGeom>
          <a:noFill/>
          <a:ln w="25399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object 4"/>
          <p:cNvSpPr>
            <a:spLocks noChangeArrowheads="1"/>
          </p:cNvSpPr>
          <p:nvPr/>
        </p:nvSpPr>
        <p:spPr bwMode="auto">
          <a:xfrm>
            <a:off x="8826500" y="8802688"/>
            <a:ext cx="3673475" cy="63817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endParaRPr lang="x-none" altLang="x-none"/>
          </a:p>
        </p:txBody>
      </p:sp>
      <p:sp>
        <p:nvSpPr>
          <p:cNvPr id="5" name="object 5"/>
          <p:cNvSpPr txBox="1"/>
          <p:nvPr/>
        </p:nvSpPr>
        <p:spPr>
          <a:xfrm>
            <a:off x="938213" y="3278188"/>
            <a:ext cx="10106025" cy="615553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marL="127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sz="4000" spc="-30" dirty="0">
                <a:latin typeface="Arial"/>
                <a:ea typeface="+mn-ea"/>
                <a:cs typeface="Arial"/>
              </a:rPr>
              <a:t>F</a:t>
            </a:r>
            <a:r>
              <a:rPr sz="4000" dirty="0">
                <a:latin typeface="Arial"/>
                <a:ea typeface="+mn-ea"/>
                <a:cs typeface="Arial"/>
              </a:rPr>
              <a:t>rom</a:t>
            </a:r>
            <a:r>
              <a:rPr sz="4000" spc="110" dirty="0">
                <a:latin typeface="Times New Roman"/>
                <a:ea typeface="+mn-ea"/>
                <a:cs typeface="Times New Roman"/>
              </a:rPr>
              <a:t> </a:t>
            </a:r>
            <a:r>
              <a:rPr sz="4000" dirty="0">
                <a:latin typeface="Arial"/>
                <a:ea typeface="+mn-ea"/>
                <a:cs typeface="Arial"/>
              </a:rPr>
              <a:t>me</a:t>
            </a:r>
            <a:r>
              <a:rPr sz="4000" spc="-20" dirty="0">
                <a:latin typeface="Arial"/>
                <a:ea typeface="+mn-ea"/>
                <a:cs typeface="Arial"/>
              </a:rPr>
              <a:t>t</a:t>
            </a:r>
            <a:r>
              <a:rPr sz="4000" dirty="0">
                <a:latin typeface="Arial"/>
                <a:ea typeface="+mn-ea"/>
                <a:cs typeface="Arial"/>
              </a:rPr>
              <a:t>agenomic</a:t>
            </a:r>
            <a:r>
              <a:rPr sz="4000" spc="110" dirty="0">
                <a:latin typeface="Times New Roman"/>
                <a:ea typeface="+mn-ea"/>
                <a:cs typeface="Times New Roman"/>
              </a:rPr>
              <a:t> </a:t>
            </a:r>
            <a:r>
              <a:rPr sz="4000" dirty="0">
                <a:latin typeface="Arial"/>
                <a:ea typeface="+mn-ea"/>
                <a:cs typeface="Arial"/>
              </a:rPr>
              <a:t>con</a:t>
            </a:r>
            <a:r>
              <a:rPr sz="4000" spc="-20" dirty="0">
                <a:latin typeface="Arial"/>
                <a:ea typeface="+mn-ea"/>
                <a:cs typeface="Arial"/>
              </a:rPr>
              <a:t>t</a:t>
            </a:r>
            <a:r>
              <a:rPr sz="4000" dirty="0">
                <a:latin typeface="Arial"/>
                <a:ea typeface="+mn-ea"/>
                <a:cs typeface="Arial"/>
              </a:rPr>
              <a:t>igs</a:t>
            </a:r>
            <a:r>
              <a:rPr sz="4000" spc="105" dirty="0">
                <a:latin typeface="Times New Roman"/>
                <a:ea typeface="+mn-ea"/>
                <a:cs typeface="Times New Roman"/>
              </a:rPr>
              <a:t> </a:t>
            </a:r>
            <a:r>
              <a:rPr sz="4000" spc="-20" dirty="0">
                <a:latin typeface="Arial"/>
                <a:ea typeface="+mn-ea"/>
                <a:cs typeface="Arial"/>
              </a:rPr>
              <a:t>t</a:t>
            </a:r>
            <a:r>
              <a:rPr sz="4000" spc="-25" dirty="0">
                <a:latin typeface="Arial"/>
                <a:ea typeface="+mn-ea"/>
                <a:cs typeface="Arial"/>
              </a:rPr>
              <a:t>o</a:t>
            </a:r>
            <a:r>
              <a:rPr sz="4000" spc="110" dirty="0">
                <a:latin typeface="Times New Roman"/>
                <a:ea typeface="+mn-ea"/>
                <a:cs typeface="Times New Roman"/>
              </a:rPr>
              <a:t> </a:t>
            </a:r>
            <a:r>
              <a:rPr sz="4000" dirty="0">
                <a:latin typeface="Arial"/>
                <a:ea typeface="+mn-ea"/>
                <a:cs typeface="Arial"/>
              </a:rPr>
              <a:t>dra</a:t>
            </a:r>
            <a:r>
              <a:rPr sz="4000" spc="-20" dirty="0">
                <a:latin typeface="Arial"/>
                <a:ea typeface="+mn-ea"/>
                <a:cs typeface="Arial"/>
              </a:rPr>
              <a:t>f</a:t>
            </a:r>
            <a:r>
              <a:rPr sz="4000" spc="-15" dirty="0">
                <a:latin typeface="Arial"/>
                <a:ea typeface="+mn-ea"/>
                <a:cs typeface="Arial"/>
              </a:rPr>
              <a:t>t</a:t>
            </a:r>
            <a:r>
              <a:rPr sz="4000" spc="110" dirty="0">
                <a:latin typeface="Times New Roman"/>
                <a:ea typeface="+mn-ea"/>
                <a:cs typeface="Times New Roman"/>
              </a:rPr>
              <a:t> </a:t>
            </a:r>
            <a:r>
              <a:rPr sz="4000" dirty="0">
                <a:latin typeface="Arial"/>
                <a:ea typeface="+mn-ea"/>
                <a:cs typeface="Arial"/>
              </a:rPr>
              <a:t>genomes</a:t>
            </a:r>
            <a:endParaRPr sz="4000">
              <a:latin typeface="Arial"/>
              <a:ea typeface="+mn-ea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1179</Words>
  <Application>Microsoft Macintosh PowerPoint</Application>
  <PresentationFormat>Custom</PresentationFormat>
  <Paragraphs>192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Times New Roman</vt:lpstr>
      <vt:lpstr>Office Theme</vt:lpstr>
      <vt:lpstr>PowerPoint Presentation</vt:lpstr>
      <vt:lpstr>This morning</vt:lpstr>
      <vt:lpstr>different datasets, different approaches</vt:lpstr>
      <vt:lpstr>different datasets, different approaches</vt:lpstr>
      <vt:lpstr>different datasets, different approaches</vt:lpstr>
      <vt:lpstr>Which dataset to assemble?</vt:lpstr>
      <vt:lpstr>How can you know?: Kmer counting</vt:lpstr>
      <vt:lpstr>This morning</vt:lpstr>
      <vt:lpstr>PowerPoint Presentation</vt:lpstr>
      <vt:lpstr>The problem</vt:lpstr>
      <vt:lpstr>Data handles</vt:lpstr>
      <vt:lpstr>Data handles: databases</vt:lpstr>
      <vt:lpstr>Data handles: composition</vt:lpstr>
      <vt:lpstr>Data handles: abundance</vt:lpstr>
      <vt:lpstr>Many roads try to get to Rome</vt:lpstr>
      <vt:lpstr>Many roads try to get to Rome</vt:lpstr>
      <vt:lpstr>Binning approaches</vt:lpstr>
      <vt:lpstr>Assembly independent binning</vt:lpstr>
      <vt:lpstr>Binning approaches</vt:lpstr>
      <vt:lpstr>De novo assembly</vt:lpstr>
      <vt:lpstr>Separating genomes: binning</vt:lpstr>
      <vt:lpstr>Binning approaches</vt:lpstr>
      <vt:lpstr>Binning: tetranucleotide ESOM</vt:lpstr>
      <vt:lpstr>Binning approaches</vt:lpstr>
      <vt:lpstr>Binning: differential coverage binning</vt:lpstr>
      <vt:lpstr>Binning approaches</vt:lpstr>
      <vt:lpstr>Binning: differential coverage binning</vt:lpstr>
      <vt:lpstr>Binning: differential coverage binning</vt:lpstr>
      <vt:lpstr>Binning approaches</vt:lpstr>
      <vt:lpstr>Binning: Hi-C metagenomics</vt:lpstr>
      <vt:lpstr>Binning: Hi-C metagenomics</vt:lpstr>
      <vt:lpstr>Binning: concluding remarks</vt:lpstr>
    </vt:vector>
  </TitlesOfParts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Online2PDF.com</dc:creator>
  <cp:lastModifiedBy>Microsoft Office User</cp:lastModifiedBy>
  <cp:revision>5</cp:revision>
  <dcterms:created xsi:type="dcterms:W3CDTF">2017-09-01T23:18:51Z</dcterms:created>
  <dcterms:modified xsi:type="dcterms:W3CDTF">2017-09-01T21:40:43Z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2017-09-01T00:00:00Z</vt:filetime>
  </property>
  <property fmtid="{D5CDD505-2E9C-101B-9397-08002B2CF9AE}" pid="3" name="LastSaved">
    <vt:filetime>2017-09-01T00:00:00Z</vt:filetime>
  </property>
</Properties>
</file>